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handoutMasterIdLst>
    <p:handoutMasterId r:id="rId22"/>
  </p:handoutMasterIdLst>
  <p:sldIdLst>
    <p:sldId id="266" r:id="rId5"/>
    <p:sldId id="305" r:id="rId6"/>
    <p:sldId id="257" r:id="rId7"/>
    <p:sldId id="293" r:id="rId8"/>
    <p:sldId id="278" r:id="rId9"/>
    <p:sldId id="302" r:id="rId10"/>
    <p:sldId id="301" r:id="rId11"/>
    <p:sldId id="300" r:id="rId12"/>
    <p:sldId id="279" r:id="rId13"/>
    <p:sldId id="304" r:id="rId14"/>
    <p:sldId id="284" r:id="rId15"/>
    <p:sldId id="291" r:id="rId16"/>
    <p:sldId id="297" r:id="rId17"/>
    <p:sldId id="298" r:id="rId18"/>
    <p:sldId id="295" r:id="rId19"/>
    <p:sldId id="303" r:id="rId20"/>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172D"/>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D5DB96-3D83-4F8C-A9C9-F6E28176518C}" v="100" dt="2025-04-14T16:51:38.3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571" autoAdjust="0"/>
  </p:normalViewPr>
  <p:slideViewPr>
    <p:cSldViewPr snapToGrid="0">
      <p:cViewPr varScale="1">
        <p:scale>
          <a:sx n="87" d="100"/>
          <a:sy n="87" d="100"/>
        </p:scale>
        <p:origin x="738"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ratt, Elizabeth" userId="08abd8d7-92f5-44d3-b14e-0393ec4af779" providerId="ADAL" clId="{05D5DB96-3D83-4F8C-A9C9-F6E28176518C}"/>
    <pc:docChg chg="undo redo custSel addSld delSld modSld sldOrd">
      <pc:chgData name="Sharratt, Elizabeth" userId="08abd8d7-92f5-44d3-b14e-0393ec4af779" providerId="ADAL" clId="{05D5DB96-3D83-4F8C-A9C9-F6E28176518C}" dt="2025-04-15T07:06:58.036" v="15555" actId="20577"/>
      <pc:docMkLst>
        <pc:docMk/>
      </pc:docMkLst>
      <pc:sldChg chg="modSp mod ord modNotesTx">
        <pc:chgData name="Sharratt, Elizabeth" userId="08abd8d7-92f5-44d3-b14e-0393ec4af779" providerId="ADAL" clId="{05D5DB96-3D83-4F8C-A9C9-F6E28176518C}" dt="2025-04-14T16:36:33.806" v="13980" actId="20577"/>
        <pc:sldMkLst>
          <pc:docMk/>
          <pc:sldMk cId="2773378228" sldId="257"/>
        </pc:sldMkLst>
        <pc:spChg chg="mod">
          <ac:chgData name="Sharratt, Elizabeth" userId="08abd8d7-92f5-44d3-b14e-0393ec4af779" providerId="ADAL" clId="{05D5DB96-3D83-4F8C-A9C9-F6E28176518C}" dt="2025-04-14T13:01:02.142" v="6752" actId="962"/>
          <ac:spMkLst>
            <pc:docMk/>
            <pc:sldMk cId="2773378228" sldId="257"/>
            <ac:spMk id="2" creationId="{E7533A2A-834E-B2D3-868D-3EF1A9CC688D}"/>
          </ac:spMkLst>
        </pc:spChg>
        <pc:spChg chg="mod ord">
          <ac:chgData name="Sharratt, Elizabeth" userId="08abd8d7-92f5-44d3-b14e-0393ec4af779" providerId="ADAL" clId="{05D5DB96-3D83-4F8C-A9C9-F6E28176518C}" dt="2025-04-14T13:01:03.425" v="6753" actId="962"/>
          <ac:spMkLst>
            <pc:docMk/>
            <pc:sldMk cId="2773378228" sldId="257"/>
            <ac:spMk id="3" creationId="{C952CF08-7F43-7ADE-7D60-180243535EB1}"/>
          </ac:spMkLst>
        </pc:spChg>
        <pc:picChg chg="mod">
          <ac:chgData name="Sharratt, Elizabeth" userId="08abd8d7-92f5-44d3-b14e-0393ec4af779" providerId="ADAL" clId="{05D5DB96-3D83-4F8C-A9C9-F6E28176518C}" dt="2025-04-14T13:01:06.122" v="6754" actId="962"/>
          <ac:picMkLst>
            <pc:docMk/>
            <pc:sldMk cId="2773378228" sldId="257"/>
            <ac:picMk id="4" creationId="{D1DE0290-4B40-BD31-59C5-3AFDED540ACF}"/>
          </ac:picMkLst>
        </pc:picChg>
        <pc:picChg chg="mod">
          <ac:chgData name="Sharratt, Elizabeth" userId="08abd8d7-92f5-44d3-b14e-0393ec4af779" providerId="ADAL" clId="{05D5DB96-3D83-4F8C-A9C9-F6E28176518C}" dt="2025-04-14T13:01:59.218" v="6755" actId="962"/>
          <ac:picMkLst>
            <pc:docMk/>
            <pc:sldMk cId="2773378228" sldId="257"/>
            <ac:picMk id="5" creationId="{3DC66FE7-95AD-3F3E-33DC-ED3FB3D5F4FB}"/>
          </ac:picMkLst>
        </pc:picChg>
        <pc:picChg chg="mod">
          <ac:chgData name="Sharratt, Elizabeth" userId="08abd8d7-92f5-44d3-b14e-0393ec4af779" providerId="ADAL" clId="{05D5DB96-3D83-4F8C-A9C9-F6E28176518C}" dt="2025-04-14T13:02:01.970" v="6756" actId="962"/>
          <ac:picMkLst>
            <pc:docMk/>
            <pc:sldMk cId="2773378228" sldId="257"/>
            <ac:picMk id="6" creationId="{23A5ACF9-9B9B-EC0C-5BBC-ACEB95F0F894}"/>
          </ac:picMkLst>
        </pc:picChg>
        <pc:picChg chg="mod">
          <ac:chgData name="Sharratt, Elizabeth" userId="08abd8d7-92f5-44d3-b14e-0393ec4af779" providerId="ADAL" clId="{05D5DB96-3D83-4F8C-A9C9-F6E28176518C}" dt="2025-04-14T13:02:03.728" v="6757" actId="962"/>
          <ac:picMkLst>
            <pc:docMk/>
            <pc:sldMk cId="2773378228" sldId="257"/>
            <ac:picMk id="7" creationId="{9A80348F-438E-F8D0-6534-CF081EBAF7E9}"/>
          </ac:picMkLst>
        </pc:picChg>
        <pc:picChg chg="mod">
          <ac:chgData name="Sharratt, Elizabeth" userId="08abd8d7-92f5-44d3-b14e-0393ec4af779" providerId="ADAL" clId="{05D5DB96-3D83-4F8C-A9C9-F6E28176518C}" dt="2025-04-14T13:02:05.929" v="6758" actId="962"/>
          <ac:picMkLst>
            <pc:docMk/>
            <pc:sldMk cId="2773378228" sldId="257"/>
            <ac:picMk id="8" creationId="{6177FD45-957F-FAC4-1189-5DC6CA152E39}"/>
          </ac:picMkLst>
        </pc:picChg>
        <pc:picChg chg="mod">
          <ac:chgData name="Sharratt, Elizabeth" userId="08abd8d7-92f5-44d3-b14e-0393ec4af779" providerId="ADAL" clId="{05D5DB96-3D83-4F8C-A9C9-F6E28176518C}" dt="2025-04-14T13:02:06.745" v="6759" actId="962"/>
          <ac:picMkLst>
            <pc:docMk/>
            <pc:sldMk cId="2773378228" sldId="257"/>
            <ac:picMk id="9" creationId="{01C54690-E699-3864-8CD6-637FD9ACBDA5}"/>
          </ac:picMkLst>
        </pc:picChg>
        <pc:picChg chg="mod">
          <ac:chgData name="Sharratt, Elizabeth" userId="08abd8d7-92f5-44d3-b14e-0393ec4af779" providerId="ADAL" clId="{05D5DB96-3D83-4F8C-A9C9-F6E28176518C}" dt="2025-04-14T13:02:07.751" v="6760" actId="962"/>
          <ac:picMkLst>
            <pc:docMk/>
            <pc:sldMk cId="2773378228" sldId="257"/>
            <ac:picMk id="10" creationId="{CD154F28-1673-480B-1726-40110BB22909}"/>
          </ac:picMkLst>
        </pc:picChg>
        <pc:picChg chg="mod">
          <ac:chgData name="Sharratt, Elizabeth" userId="08abd8d7-92f5-44d3-b14e-0393ec4af779" providerId="ADAL" clId="{05D5DB96-3D83-4F8C-A9C9-F6E28176518C}" dt="2025-04-14T13:02:09.229" v="6761" actId="962"/>
          <ac:picMkLst>
            <pc:docMk/>
            <pc:sldMk cId="2773378228" sldId="257"/>
            <ac:picMk id="11" creationId="{89C06BEC-910B-FEC2-1487-8AAB1769F6AC}"/>
          </ac:picMkLst>
        </pc:picChg>
        <pc:picChg chg="mod">
          <ac:chgData name="Sharratt, Elizabeth" userId="08abd8d7-92f5-44d3-b14e-0393ec4af779" providerId="ADAL" clId="{05D5DB96-3D83-4F8C-A9C9-F6E28176518C}" dt="2025-04-14T13:02:10.266" v="6762" actId="962"/>
          <ac:picMkLst>
            <pc:docMk/>
            <pc:sldMk cId="2773378228" sldId="257"/>
            <ac:picMk id="12" creationId="{F77E1017-B0A0-ECEC-C280-F145B9DE468C}"/>
          </ac:picMkLst>
        </pc:picChg>
        <pc:picChg chg="mod">
          <ac:chgData name="Sharratt, Elizabeth" userId="08abd8d7-92f5-44d3-b14e-0393ec4af779" providerId="ADAL" clId="{05D5DB96-3D83-4F8C-A9C9-F6E28176518C}" dt="2025-04-14T13:02:12.154" v="6763" actId="962"/>
          <ac:picMkLst>
            <pc:docMk/>
            <pc:sldMk cId="2773378228" sldId="257"/>
            <ac:picMk id="13" creationId="{D859246F-B8F7-5E76-9573-60C8F3C02815}"/>
          </ac:picMkLst>
        </pc:picChg>
        <pc:picChg chg="ord">
          <ac:chgData name="Sharratt, Elizabeth" userId="08abd8d7-92f5-44d3-b14e-0393ec4af779" providerId="ADAL" clId="{05D5DB96-3D83-4F8C-A9C9-F6E28176518C}" dt="2025-04-14T13:02:26.088" v="6764" actId="13244"/>
          <ac:picMkLst>
            <pc:docMk/>
            <pc:sldMk cId="2773378228" sldId="257"/>
            <ac:picMk id="20" creationId="{EE66A997-02F3-BC23-0D2F-486E04003055}"/>
          </ac:picMkLst>
        </pc:picChg>
        <pc:picChg chg="mod">
          <ac:chgData name="Sharratt, Elizabeth" userId="08abd8d7-92f5-44d3-b14e-0393ec4af779" providerId="ADAL" clId="{05D5DB96-3D83-4F8C-A9C9-F6E28176518C}" dt="2025-04-14T13:02:40.541" v="6765" actId="962"/>
          <ac:picMkLst>
            <pc:docMk/>
            <pc:sldMk cId="2773378228" sldId="257"/>
            <ac:picMk id="27" creationId="{E6045DD3-D892-8E66-3780-82E72D31EE85}"/>
          </ac:picMkLst>
        </pc:picChg>
        <pc:picChg chg="mod">
          <ac:chgData name="Sharratt, Elizabeth" userId="08abd8d7-92f5-44d3-b14e-0393ec4af779" providerId="ADAL" clId="{05D5DB96-3D83-4F8C-A9C9-F6E28176518C}" dt="2025-04-14T13:02:47.468" v="6766" actId="962"/>
          <ac:picMkLst>
            <pc:docMk/>
            <pc:sldMk cId="2773378228" sldId="257"/>
            <ac:picMk id="30" creationId="{303BFD9E-88C9-79BE-64C1-041FC33DC4E8}"/>
          </ac:picMkLst>
        </pc:picChg>
        <pc:picChg chg="mod">
          <ac:chgData name="Sharratt, Elizabeth" userId="08abd8d7-92f5-44d3-b14e-0393ec4af779" providerId="ADAL" clId="{05D5DB96-3D83-4F8C-A9C9-F6E28176518C}" dt="2025-04-14T13:02:49.624" v="6767" actId="962"/>
          <ac:picMkLst>
            <pc:docMk/>
            <pc:sldMk cId="2773378228" sldId="257"/>
            <ac:picMk id="31" creationId="{712B91CF-BBA5-0037-DA1F-032F2C47A2BD}"/>
          </ac:picMkLst>
        </pc:picChg>
      </pc:sldChg>
      <pc:sldChg chg="del">
        <pc:chgData name="Sharratt, Elizabeth" userId="08abd8d7-92f5-44d3-b14e-0393ec4af779" providerId="ADAL" clId="{05D5DB96-3D83-4F8C-A9C9-F6E28176518C}" dt="2025-04-08T11:36:19.276" v="330" actId="2696"/>
        <pc:sldMkLst>
          <pc:docMk/>
          <pc:sldMk cId="1831711858" sldId="265"/>
        </pc:sldMkLst>
      </pc:sldChg>
      <pc:sldChg chg="modSp mod modNotesTx">
        <pc:chgData name="Sharratt, Elizabeth" userId="08abd8d7-92f5-44d3-b14e-0393ec4af779" providerId="ADAL" clId="{05D5DB96-3D83-4F8C-A9C9-F6E28176518C}" dt="2025-04-15T07:02:03.596" v="15178" actId="20577"/>
        <pc:sldMkLst>
          <pc:docMk/>
          <pc:sldMk cId="4207435915" sldId="266"/>
        </pc:sldMkLst>
        <pc:spChg chg="mod">
          <ac:chgData name="Sharratt, Elizabeth" userId="08abd8d7-92f5-44d3-b14e-0393ec4af779" providerId="ADAL" clId="{05D5DB96-3D83-4F8C-A9C9-F6E28176518C}" dt="2025-04-08T15:16:36.881" v="1391" actId="1076"/>
          <ac:spMkLst>
            <pc:docMk/>
            <pc:sldMk cId="4207435915" sldId="266"/>
            <ac:spMk id="2" creationId="{00000000-0000-0000-0000-000000000000}"/>
          </ac:spMkLst>
        </pc:spChg>
        <pc:spChg chg="mod">
          <ac:chgData name="Sharratt, Elizabeth" userId="08abd8d7-92f5-44d3-b14e-0393ec4af779" providerId="ADAL" clId="{05D5DB96-3D83-4F8C-A9C9-F6E28176518C}" dt="2025-04-15T07:02:03.596" v="15178" actId="20577"/>
          <ac:spMkLst>
            <pc:docMk/>
            <pc:sldMk cId="4207435915" sldId="266"/>
            <ac:spMk id="3" creationId="{D2F61E81-D50D-39E3-24C0-2E1BEB16DE91}"/>
          </ac:spMkLst>
        </pc:spChg>
        <pc:spChg chg="mod">
          <ac:chgData name="Sharratt, Elizabeth" userId="08abd8d7-92f5-44d3-b14e-0393ec4af779" providerId="ADAL" clId="{05D5DB96-3D83-4F8C-A9C9-F6E28176518C}" dt="2025-04-14T09:40:41.222" v="5552" actId="962"/>
          <ac:spMkLst>
            <pc:docMk/>
            <pc:sldMk cId="4207435915" sldId="266"/>
            <ac:spMk id="4" creationId="{CCC9D581-45F1-4D41-BAF5-721EFC9854AF}"/>
          </ac:spMkLst>
        </pc:spChg>
        <pc:picChg chg="mod">
          <ac:chgData name="Sharratt, Elizabeth" userId="08abd8d7-92f5-44d3-b14e-0393ec4af779" providerId="ADAL" clId="{05D5DB96-3D83-4F8C-A9C9-F6E28176518C}" dt="2025-04-14T09:43:47.261" v="5563" actId="962"/>
          <ac:picMkLst>
            <pc:docMk/>
            <pc:sldMk cId="4207435915" sldId="266"/>
            <ac:picMk id="5" creationId="{416CA9A2-ECE9-FB55-6210-EF522EECD1FF}"/>
          </ac:picMkLst>
        </pc:picChg>
        <pc:picChg chg="mod">
          <ac:chgData name="Sharratt, Elizabeth" userId="08abd8d7-92f5-44d3-b14e-0393ec4af779" providerId="ADAL" clId="{05D5DB96-3D83-4F8C-A9C9-F6E28176518C}" dt="2025-04-14T09:44:08.344" v="5564" actId="962"/>
          <ac:picMkLst>
            <pc:docMk/>
            <pc:sldMk cId="4207435915" sldId="266"/>
            <ac:picMk id="14" creationId="{B52358D4-BA51-49B0-9672-7AAE9732D29B}"/>
          </ac:picMkLst>
        </pc:picChg>
      </pc:sldChg>
      <pc:sldChg chg="modSp mod modNotesTx">
        <pc:chgData name="Sharratt, Elizabeth" userId="08abd8d7-92f5-44d3-b14e-0393ec4af779" providerId="ADAL" clId="{05D5DB96-3D83-4F8C-A9C9-F6E28176518C}" dt="2025-04-14T16:38:00.684" v="14084" actId="20577"/>
        <pc:sldMkLst>
          <pc:docMk/>
          <pc:sldMk cId="2012598230" sldId="278"/>
        </pc:sldMkLst>
        <pc:spChg chg="mod">
          <ac:chgData name="Sharratt, Elizabeth" userId="08abd8d7-92f5-44d3-b14e-0393ec4af779" providerId="ADAL" clId="{05D5DB96-3D83-4F8C-A9C9-F6E28176518C}" dt="2025-04-14T16:37:31.213" v="14010" actId="255"/>
          <ac:spMkLst>
            <pc:docMk/>
            <pc:sldMk cId="2012598230" sldId="278"/>
            <ac:spMk id="3" creationId="{C952CF08-7F43-7ADE-7D60-180243535EB1}"/>
          </ac:spMkLst>
        </pc:spChg>
      </pc:sldChg>
      <pc:sldChg chg="addSp delSp modSp mod ord modClrScheme chgLayout modNotesTx">
        <pc:chgData name="Sharratt, Elizabeth" userId="08abd8d7-92f5-44d3-b14e-0393ec4af779" providerId="ADAL" clId="{05D5DB96-3D83-4F8C-A9C9-F6E28176518C}" dt="2025-04-14T16:42:15.812" v="14410" actId="20577"/>
        <pc:sldMkLst>
          <pc:docMk/>
          <pc:sldMk cId="1658347987" sldId="279"/>
        </pc:sldMkLst>
        <pc:spChg chg="mod">
          <ac:chgData name="Sharratt, Elizabeth" userId="08abd8d7-92f5-44d3-b14e-0393ec4af779" providerId="ADAL" clId="{05D5DB96-3D83-4F8C-A9C9-F6E28176518C}" dt="2025-04-14T16:42:15.812" v="14410" actId="20577"/>
          <ac:spMkLst>
            <pc:docMk/>
            <pc:sldMk cId="1658347987" sldId="279"/>
            <ac:spMk id="2" creationId="{6579E44A-21C5-BE6F-3305-6726288E655E}"/>
          </ac:spMkLst>
        </pc:spChg>
        <pc:graphicFrameChg chg="add mod">
          <ac:chgData name="Sharratt, Elizabeth" userId="08abd8d7-92f5-44d3-b14e-0393ec4af779" providerId="ADAL" clId="{05D5DB96-3D83-4F8C-A9C9-F6E28176518C}" dt="2025-04-14T09:44:23.320" v="5565" actId="962"/>
          <ac:graphicFrameMkLst>
            <pc:docMk/>
            <pc:sldMk cId="1658347987" sldId="279"/>
            <ac:graphicFrameMk id="5" creationId="{DCF80CAC-6940-6AF7-36F9-C9A2CDBF74B2}"/>
          </ac:graphicFrameMkLst>
        </pc:graphicFrameChg>
      </pc:sldChg>
      <pc:sldChg chg="del">
        <pc:chgData name="Sharratt, Elizabeth" userId="08abd8d7-92f5-44d3-b14e-0393ec4af779" providerId="ADAL" clId="{05D5DB96-3D83-4F8C-A9C9-F6E28176518C}" dt="2025-04-08T15:07:23.067" v="453" actId="2696"/>
        <pc:sldMkLst>
          <pc:docMk/>
          <pc:sldMk cId="3830910270" sldId="282"/>
        </pc:sldMkLst>
      </pc:sldChg>
      <pc:sldChg chg="del ord">
        <pc:chgData name="Sharratt, Elizabeth" userId="08abd8d7-92f5-44d3-b14e-0393ec4af779" providerId="ADAL" clId="{05D5DB96-3D83-4F8C-A9C9-F6E28176518C}" dt="2025-04-08T11:37:22.560" v="335" actId="2696"/>
        <pc:sldMkLst>
          <pc:docMk/>
          <pc:sldMk cId="2559786622" sldId="283"/>
        </pc:sldMkLst>
      </pc:sldChg>
      <pc:sldChg chg="modSp mod ord modNotesTx">
        <pc:chgData name="Sharratt, Elizabeth" userId="08abd8d7-92f5-44d3-b14e-0393ec4af779" providerId="ADAL" clId="{05D5DB96-3D83-4F8C-A9C9-F6E28176518C}" dt="2025-04-14T16:43:55.075" v="14502" actId="313"/>
        <pc:sldMkLst>
          <pc:docMk/>
          <pc:sldMk cId="799626957" sldId="284"/>
        </pc:sldMkLst>
        <pc:spChg chg="mod">
          <ac:chgData name="Sharratt, Elizabeth" userId="08abd8d7-92f5-44d3-b14e-0393ec4af779" providerId="ADAL" clId="{05D5DB96-3D83-4F8C-A9C9-F6E28176518C}" dt="2025-04-08T15:39:02.429" v="2807" actId="20577"/>
          <ac:spMkLst>
            <pc:docMk/>
            <pc:sldMk cId="799626957" sldId="284"/>
            <ac:spMk id="2" creationId="{6579E44A-21C5-BE6F-3305-6726288E655E}"/>
          </ac:spMkLst>
        </pc:spChg>
        <pc:spChg chg="mod">
          <ac:chgData name="Sharratt, Elizabeth" userId="08abd8d7-92f5-44d3-b14e-0393ec4af779" providerId="ADAL" clId="{05D5DB96-3D83-4F8C-A9C9-F6E28176518C}" dt="2025-04-14T16:43:55.075" v="14502" actId="313"/>
          <ac:spMkLst>
            <pc:docMk/>
            <pc:sldMk cId="799626957" sldId="284"/>
            <ac:spMk id="3" creationId="{C45A5B24-87A5-DDD4-131E-422F24F2C09F}"/>
          </ac:spMkLst>
        </pc:spChg>
      </pc:sldChg>
      <pc:sldChg chg="del">
        <pc:chgData name="Sharratt, Elizabeth" userId="08abd8d7-92f5-44d3-b14e-0393ec4af779" providerId="ADAL" clId="{05D5DB96-3D83-4F8C-A9C9-F6E28176518C}" dt="2025-04-08T15:39:16.664" v="2809" actId="2696"/>
        <pc:sldMkLst>
          <pc:docMk/>
          <pc:sldMk cId="641332664" sldId="288"/>
        </pc:sldMkLst>
      </pc:sldChg>
      <pc:sldChg chg="del">
        <pc:chgData name="Sharratt, Elizabeth" userId="08abd8d7-92f5-44d3-b14e-0393ec4af779" providerId="ADAL" clId="{05D5DB96-3D83-4F8C-A9C9-F6E28176518C}" dt="2025-04-08T11:36:14.597" v="329" actId="2696"/>
        <pc:sldMkLst>
          <pc:docMk/>
          <pc:sldMk cId="2920240412" sldId="289"/>
        </pc:sldMkLst>
      </pc:sldChg>
      <pc:sldChg chg="del">
        <pc:chgData name="Sharratt, Elizabeth" userId="08abd8d7-92f5-44d3-b14e-0393ec4af779" providerId="ADAL" clId="{05D5DB96-3D83-4F8C-A9C9-F6E28176518C}" dt="2025-04-08T11:36:09.439" v="328" actId="2696"/>
        <pc:sldMkLst>
          <pc:docMk/>
          <pc:sldMk cId="3076272773" sldId="290"/>
        </pc:sldMkLst>
      </pc:sldChg>
      <pc:sldChg chg="addSp delSp modSp mod modNotesTx">
        <pc:chgData name="Sharratt, Elizabeth" userId="08abd8d7-92f5-44d3-b14e-0393ec4af779" providerId="ADAL" clId="{05D5DB96-3D83-4F8C-A9C9-F6E28176518C}" dt="2025-04-14T16:45:32.292" v="14781" actId="20577"/>
        <pc:sldMkLst>
          <pc:docMk/>
          <pc:sldMk cId="2242199922" sldId="291"/>
        </pc:sldMkLst>
        <pc:spChg chg="mod">
          <ac:chgData name="Sharratt, Elizabeth" userId="08abd8d7-92f5-44d3-b14e-0393ec4af779" providerId="ADAL" clId="{05D5DB96-3D83-4F8C-A9C9-F6E28176518C}" dt="2025-04-14T08:55:25.026" v="4491" actId="20577"/>
          <ac:spMkLst>
            <pc:docMk/>
            <pc:sldMk cId="2242199922" sldId="291"/>
            <ac:spMk id="2" creationId="{6579E44A-21C5-BE6F-3305-6726288E655E}"/>
          </ac:spMkLst>
        </pc:spChg>
        <pc:spChg chg="add del mod">
          <ac:chgData name="Sharratt, Elizabeth" userId="08abd8d7-92f5-44d3-b14e-0393ec4af779" providerId="ADAL" clId="{05D5DB96-3D83-4F8C-A9C9-F6E28176518C}" dt="2025-04-14T09:10:38.818" v="4750" actId="1076"/>
          <ac:spMkLst>
            <pc:docMk/>
            <pc:sldMk cId="2242199922" sldId="291"/>
            <ac:spMk id="3" creationId="{C45A5B24-87A5-DDD4-131E-422F24F2C09F}"/>
          </ac:spMkLst>
        </pc:spChg>
        <pc:spChg chg="add mod">
          <ac:chgData name="Sharratt, Elizabeth" userId="08abd8d7-92f5-44d3-b14e-0393ec4af779" providerId="ADAL" clId="{05D5DB96-3D83-4F8C-A9C9-F6E28176518C}" dt="2025-04-14T08:56:18.658" v="4495" actId="21"/>
          <ac:spMkLst>
            <pc:docMk/>
            <pc:sldMk cId="2242199922" sldId="291"/>
            <ac:spMk id="5" creationId="{731AD0EB-1DC4-2B47-01B5-9198201A716E}"/>
          </ac:spMkLst>
        </pc:spChg>
        <pc:spChg chg="add mod ord">
          <ac:chgData name="Sharratt, Elizabeth" userId="08abd8d7-92f5-44d3-b14e-0393ec4af779" providerId="ADAL" clId="{05D5DB96-3D83-4F8C-A9C9-F6E28176518C}" dt="2025-04-14T16:22:58.225" v="13790" actId="13244"/>
          <ac:spMkLst>
            <pc:docMk/>
            <pc:sldMk cId="2242199922" sldId="291"/>
            <ac:spMk id="14" creationId="{CFC6F000-31EA-39C1-1FD4-4697D04AB725}"/>
          </ac:spMkLst>
        </pc:spChg>
        <pc:spChg chg="add mod ord">
          <ac:chgData name="Sharratt, Elizabeth" userId="08abd8d7-92f5-44d3-b14e-0393ec4af779" providerId="ADAL" clId="{05D5DB96-3D83-4F8C-A9C9-F6E28176518C}" dt="2025-04-14T16:22:59.817" v="13791" actId="13244"/>
          <ac:spMkLst>
            <pc:docMk/>
            <pc:sldMk cId="2242199922" sldId="291"/>
            <ac:spMk id="15" creationId="{84E50082-20E9-FDE0-4BE7-0BAF5E656E85}"/>
          </ac:spMkLst>
        </pc:spChg>
        <pc:spChg chg="add mod ord">
          <ac:chgData name="Sharratt, Elizabeth" userId="08abd8d7-92f5-44d3-b14e-0393ec4af779" providerId="ADAL" clId="{05D5DB96-3D83-4F8C-A9C9-F6E28176518C}" dt="2025-04-14T16:22:56.333" v="13789" actId="13244"/>
          <ac:spMkLst>
            <pc:docMk/>
            <pc:sldMk cId="2242199922" sldId="291"/>
            <ac:spMk id="16" creationId="{972AA538-7C9F-195F-01AE-6B07E2FFBE9E}"/>
          </ac:spMkLst>
        </pc:spChg>
        <pc:picChg chg="add del mod">
          <ac:chgData name="Sharratt, Elizabeth" userId="08abd8d7-92f5-44d3-b14e-0393ec4af779" providerId="ADAL" clId="{05D5DB96-3D83-4F8C-A9C9-F6E28176518C}" dt="2025-04-14T08:56:49.958" v="4498" actId="1076"/>
          <ac:picMkLst>
            <pc:docMk/>
            <pc:sldMk cId="2242199922" sldId="291"/>
            <ac:picMk id="4" creationId="{8C9449FA-F992-3F64-7D61-47F3AC867769}"/>
          </ac:picMkLst>
        </pc:picChg>
        <pc:picChg chg="add mod">
          <ac:chgData name="Sharratt, Elizabeth" userId="08abd8d7-92f5-44d3-b14e-0393ec4af779" providerId="ADAL" clId="{05D5DB96-3D83-4F8C-A9C9-F6E28176518C}" dt="2025-04-14T09:46:18.732" v="5573" actId="962"/>
          <ac:picMkLst>
            <pc:docMk/>
            <pc:sldMk cId="2242199922" sldId="291"/>
            <ac:picMk id="7" creationId="{FBD10A98-D898-4521-476F-011A3F01CA6A}"/>
          </ac:picMkLst>
        </pc:picChg>
        <pc:picChg chg="add del mod">
          <ac:chgData name="Sharratt, Elizabeth" userId="08abd8d7-92f5-44d3-b14e-0393ec4af779" providerId="ADAL" clId="{05D5DB96-3D83-4F8C-A9C9-F6E28176518C}" dt="2025-04-14T09:04:18.046" v="4654" actId="478"/>
          <ac:picMkLst>
            <pc:docMk/>
            <pc:sldMk cId="2242199922" sldId="291"/>
            <ac:picMk id="9" creationId="{61BB520F-D945-FF8A-F262-C9BAE0B79887}"/>
          </ac:picMkLst>
        </pc:picChg>
        <pc:picChg chg="add mod ord">
          <ac:chgData name="Sharratt, Elizabeth" userId="08abd8d7-92f5-44d3-b14e-0393ec4af779" providerId="ADAL" clId="{05D5DB96-3D83-4F8C-A9C9-F6E28176518C}" dt="2025-04-14T09:45:33.154" v="5571" actId="962"/>
          <ac:picMkLst>
            <pc:docMk/>
            <pc:sldMk cId="2242199922" sldId="291"/>
            <ac:picMk id="11" creationId="{A7FBABD6-1304-91F3-D5BD-4EDCBD15FFBD}"/>
          </ac:picMkLst>
        </pc:picChg>
        <pc:picChg chg="add mod">
          <ac:chgData name="Sharratt, Elizabeth" userId="08abd8d7-92f5-44d3-b14e-0393ec4af779" providerId="ADAL" clId="{05D5DB96-3D83-4F8C-A9C9-F6E28176518C}" dt="2025-04-14T09:47:11.044" v="5575" actId="962"/>
          <ac:picMkLst>
            <pc:docMk/>
            <pc:sldMk cId="2242199922" sldId="291"/>
            <ac:picMk id="13" creationId="{1DEA802B-5B71-CC82-4EA1-14EB45FB5BAC}"/>
          </ac:picMkLst>
        </pc:picChg>
        <pc:picChg chg="add del mod">
          <ac:chgData name="Sharratt, Elizabeth" userId="08abd8d7-92f5-44d3-b14e-0393ec4af779" providerId="ADAL" clId="{05D5DB96-3D83-4F8C-A9C9-F6E28176518C}" dt="2025-04-14T08:58:16.501" v="4504" actId="21"/>
          <ac:picMkLst>
            <pc:docMk/>
            <pc:sldMk cId="2242199922" sldId="291"/>
            <ac:picMk id="1026" creationId="{75DAE67A-1F0C-9127-29FB-A0FB9DE9E7A2}"/>
          </ac:picMkLst>
        </pc:picChg>
        <pc:picChg chg="add mod">
          <ac:chgData name="Sharratt, Elizabeth" userId="08abd8d7-92f5-44d3-b14e-0393ec4af779" providerId="ADAL" clId="{05D5DB96-3D83-4F8C-A9C9-F6E28176518C}" dt="2025-04-14T09:11:15.651" v="4756" actId="1076"/>
          <ac:picMkLst>
            <pc:docMk/>
            <pc:sldMk cId="2242199922" sldId="291"/>
            <ac:picMk id="1028" creationId="{90C53082-CC4C-F4FD-4E4E-9859C4E37287}"/>
          </ac:picMkLst>
        </pc:picChg>
      </pc:sldChg>
      <pc:sldChg chg="del">
        <pc:chgData name="Sharratt, Elizabeth" userId="08abd8d7-92f5-44d3-b14e-0393ec4af779" providerId="ADAL" clId="{05D5DB96-3D83-4F8C-A9C9-F6E28176518C}" dt="2025-04-08T10:54:39.091" v="17" actId="2696"/>
        <pc:sldMkLst>
          <pc:docMk/>
          <pc:sldMk cId="513019454" sldId="292"/>
        </pc:sldMkLst>
      </pc:sldChg>
      <pc:sldChg chg="addSp modSp add mod modNotesTx">
        <pc:chgData name="Sharratt, Elizabeth" userId="08abd8d7-92f5-44d3-b14e-0393ec4af779" providerId="ADAL" clId="{05D5DB96-3D83-4F8C-A9C9-F6E28176518C}" dt="2025-04-14T16:36:46.418" v="14007" actId="20577"/>
        <pc:sldMkLst>
          <pc:docMk/>
          <pc:sldMk cId="1033373619" sldId="293"/>
        </pc:sldMkLst>
        <pc:spChg chg="add mod ord">
          <ac:chgData name="Sharratt, Elizabeth" userId="08abd8d7-92f5-44d3-b14e-0393ec4af779" providerId="ADAL" clId="{05D5DB96-3D83-4F8C-A9C9-F6E28176518C}" dt="2025-04-14T09:40:41.240" v="5555" actId="962"/>
          <ac:spMkLst>
            <pc:docMk/>
            <pc:sldMk cId="1033373619" sldId="293"/>
            <ac:spMk id="32" creationId="{3E656027-93E8-CCB6-4566-ABB12A4752B9}"/>
          </ac:spMkLst>
        </pc:spChg>
        <pc:spChg chg="add mod ord">
          <ac:chgData name="Sharratt, Elizabeth" userId="08abd8d7-92f5-44d3-b14e-0393ec4af779" providerId="ADAL" clId="{05D5DB96-3D83-4F8C-A9C9-F6E28176518C}" dt="2025-04-14T09:40:41.240" v="5554" actId="962"/>
          <ac:spMkLst>
            <pc:docMk/>
            <pc:sldMk cId="1033373619" sldId="293"/>
            <ac:spMk id="33" creationId="{7070E37A-0A60-06C1-C058-83BF50A9ACDB}"/>
          </ac:spMkLst>
        </pc:spChg>
        <pc:spChg chg="add mod ord">
          <ac:chgData name="Sharratt, Elizabeth" userId="08abd8d7-92f5-44d3-b14e-0393ec4af779" providerId="ADAL" clId="{05D5DB96-3D83-4F8C-A9C9-F6E28176518C}" dt="2025-04-14T09:40:41.224" v="5553" actId="962"/>
          <ac:spMkLst>
            <pc:docMk/>
            <pc:sldMk cId="1033373619" sldId="293"/>
            <ac:spMk id="34" creationId="{02B56504-1240-9745-C868-CAC1C91B41D4}"/>
          </ac:spMkLst>
        </pc:spChg>
        <pc:picChg chg="mod">
          <ac:chgData name="Sharratt, Elizabeth" userId="08abd8d7-92f5-44d3-b14e-0393ec4af779" providerId="ADAL" clId="{05D5DB96-3D83-4F8C-A9C9-F6E28176518C}" dt="2025-04-14T13:03:14.568" v="6768" actId="962"/>
          <ac:picMkLst>
            <pc:docMk/>
            <pc:sldMk cId="1033373619" sldId="293"/>
            <ac:picMk id="4" creationId="{FCC9C57F-3997-22A7-E083-2A69542C0450}"/>
          </ac:picMkLst>
        </pc:picChg>
        <pc:picChg chg="mod">
          <ac:chgData name="Sharratt, Elizabeth" userId="08abd8d7-92f5-44d3-b14e-0393ec4af779" providerId="ADAL" clId="{05D5DB96-3D83-4F8C-A9C9-F6E28176518C}" dt="2025-04-14T13:03:17.166" v="6769" actId="962"/>
          <ac:picMkLst>
            <pc:docMk/>
            <pc:sldMk cId="1033373619" sldId="293"/>
            <ac:picMk id="5" creationId="{B5361FED-7A6D-8D57-12ED-FAC769E6A299}"/>
          </ac:picMkLst>
        </pc:picChg>
        <pc:picChg chg="mod">
          <ac:chgData name="Sharratt, Elizabeth" userId="08abd8d7-92f5-44d3-b14e-0393ec4af779" providerId="ADAL" clId="{05D5DB96-3D83-4F8C-A9C9-F6E28176518C}" dt="2025-04-14T13:03:18.239" v="6770" actId="962"/>
          <ac:picMkLst>
            <pc:docMk/>
            <pc:sldMk cId="1033373619" sldId="293"/>
            <ac:picMk id="6" creationId="{35A95041-D635-6BD2-87CE-C65EF0A0C61E}"/>
          </ac:picMkLst>
        </pc:picChg>
        <pc:picChg chg="mod">
          <ac:chgData name="Sharratt, Elizabeth" userId="08abd8d7-92f5-44d3-b14e-0393ec4af779" providerId="ADAL" clId="{05D5DB96-3D83-4F8C-A9C9-F6E28176518C}" dt="2025-04-14T13:03:19.950" v="6771" actId="962"/>
          <ac:picMkLst>
            <pc:docMk/>
            <pc:sldMk cId="1033373619" sldId="293"/>
            <ac:picMk id="7" creationId="{0C0ED211-597D-DAFC-FC8B-BD10E8D78A02}"/>
          </ac:picMkLst>
        </pc:picChg>
        <pc:picChg chg="mod">
          <ac:chgData name="Sharratt, Elizabeth" userId="08abd8d7-92f5-44d3-b14e-0393ec4af779" providerId="ADAL" clId="{05D5DB96-3D83-4F8C-A9C9-F6E28176518C}" dt="2025-04-14T13:03:20.893" v="6772" actId="962"/>
          <ac:picMkLst>
            <pc:docMk/>
            <pc:sldMk cId="1033373619" sldId="293"/>
            <ac:picMk id="8" creationId="{3AABE069-9764-711E-31E5-1FA3BB26347F}"/>
          </ac:picMkLst>
        </pc:picChg>
        <pc:picChg chg="mod">
          <ac:chgData name="Sharratt, Elizabeth" userId="08abd8d7-92f5-44d3-b14e-0393ec4af779" providerId="ADAL" clId="{05D5DB96-3D83-4F8C-A9C9-F6E28176518C}" dt="2025-04-14T13:03:21.694" v="6773" actId="962"/>
          <ac:picMkLst>
            <pc:docMk/>
            <pc:sldMk cId="1033373619" sldId="293"/>
            <ac:picMk id="9" creationId="{39AC68BC-B077-862D-CE93-70F8459713AD}"/>
          </ac:picMkLst>
        </pc:picChg>
        <pc:picChg chg="mod">
          <ac:chgData name="Sharratt, Elizabeth" userId="08abd8d7-92f5-44d3-b14e-0393ec4af779" providerId="ADAL" clId="{05D5DB96-3D83-4F8C-A9C9-F6E28176518C}" dt="2025-04-14T13:03:22.464" v="6774" actId="962"/>
          <ac:picMkLst>
            <pc:docMk/>
            <pc:sldMk cId="1033373619" sldId="293"/>
            <ac:picMk id="10" creationId="{C422B238-5FDA-D54E-1E95-210E70D68A2F}"/>
          </ac:picMkLst>
        </pc:picChg>
        <pc:picChg chg="mod">
          <ac:chgData name="Sharratt, Elizabeth" userId="08abd8d7-92f5-44d3-b14e-0393ec4af779" providerId="ADAL" clId="{05D5DB96-3D83-4F8C-A9C9-F6E28176518C}" dt="2025-04-14T13:03:23.140" v="6775" actId="962"/>
          <ac:picMkLst>
            <pc:docMk/>
            <pc:sldMk cId="1033373619" sldId="293"/>
            <ac:picMk id="11" creationId="{B3AAFF0E-0262-0C65-6E90-B61BCF1FC668}"/>
          </ac:picMkLst>
        </pc:picChg>
        <pc:picChg chg="mod">
          <ac:chgData name="Sharratt, Elizabeth" userId="08abd8d7-92f5-44d3-b14e-0393ec4af779" providerId="ADAL" clId="{05D5DB96-3D83-4F8C-A9C9-F6E28176518C}" dt="2025-04-14T13:03:24.146" v="6776" actId="962"/>
          <ac:picMkLst>
            <pc:docMk/>
            <pc:sldMk cId="1033373619" sldId="293"/>
            <ac:picMk id="12" creationId="{44BB1674-0DD8-CA90-6192-5A234AF5C6BC}"/>
          </ac:picMkLst>
        </pc:picChg>
        <pc:picChg chg="mod">
          <ac:chgData name="Sharratt, Elizabeth" userId="08abd8d7-92f5-44d3-b14e-0393ec4af779" providerId="ADAL" clId="{05D5DB96-3D83-4F8C-A9C9-F6E28176518C}" dt="2025-04-14T13:03:24.982" v="6777" actId="962"/>
          <ac:picMkLst>
            <pc:docMk/>
            <pc:sldMk cId="1033373619" sldId="293"/>
            <ac:picMk id="13" creationId="{631E664D-DF81-3011-7DB7-4EB02C11CD06}"/>
          </ac:picMkLst>
        </pc:picChg>
        <pc:picChg chg="mod">
          <ac:chgData name="Sharratt, Elizabeth" userId="08abd8d7-92f5-44d3-b14e-0393ec4af779" providerId="ADAL" clId="{05D5DB96-3D83-4F8C-A9C9-F6E28176518C}" dt="2025-04-14T16:22:02.861" v="13788" actId="962"/>
          <ac:picMkLst>
            <pc:docMk/>
            <pc:sldMk cId="1033373619" sldId="293"/>
            <ac:picMk id="20" creationId="{ED6BA6EE-FBBE-E9D8-5AF5-55D34DB573C6}"/>
          </ac:picMkLst>
        </pc:picChg>
        <pc:picChg chg="mod">
          <ac:chgData name="Sharratt, Elizabeth" userId="08abd8d7-92f5-44d3-b14e-0393ec4af779" providerId="ADAL" clId="{05D5DB96-3D83-4F8C-A9C9-F6E28176518C}" dt="2025-04-14T13:03:32.322" v="6780" actId="962"/>
          <ac:picMkLst>
            <pc:docMk/>
            <pc:sldMk cId="1033373619" sldId="293"/>
            <ac:picMk id="27" creationId="{A695B35A-3E85-7712-DF29-376F4E63E127}"/>
          </ac:picMkLst>
        </pc:picChg>
        <pc:picChg chg="mod">
          <ac:chgData name="Sharratt, Elizabeth" userId="08abd8d7-92f5-44d3-b14e-0393ec4af779" providerId="ADAL" clId="{05D5DB96-3D83-4F8C-A9C9-F6E28176518C}" dt="2025-04-14T13:03:30.529" v="6779" actId="962"/>
          <ac:picMkLst>
            <pc:docMk/>
            <pc:sldMk cId="1033373619" sldId="293"/>
            <ac:picMk id="30" creationId="{01A5100B-B06D-4713-20FC-D755D9B28521}"/>
          </ac:picMkLst>
        </pc:picChg>
        <pc:picChg chg="mod">
          <ac:chgData name="Sharratt, Elizabeth" userId="08abd8d7-92f5-44d3-b14e-0393ec4af779" providerId="ADAL" clId="{05D5DB96-3D83-4F8C-A9C9-F6E28176518C}" dt="2025-04-14T13:03:28.629" v="6778" actId="962"/>
          <ac:picMkLst>
            <pc:docMk/>
            <pc:sldMk cId="1033373619" sldId="293"/>
            <ac:picMk id="31" creationId="{ED2F6019-EEAB-678C-20B4-0AA290AD9A07}"/>
          </ac:picMkLst>
        </pc:picChg>
      </pc:sldChg>
      <pc:sldChg chg="modSp add del mod">
        <pc:chgData name="Sharratt, Elizabeth" userId="08abd8d7-92f5-44d3-b14e-0393ec4af779" providerId="ADAL" clId="{05D5DB96-3D83-4F8C-A9C9-F6E28176518C}" dt="2025-04-08T15:39:06.793" v="2808" actId="2696"/>
        <pc:sldMkLst>
          <pc:docMk/>
          <pc:sldMk cId="521843178" sldId="294"/>
        </pc:sldMkLst>
      </pc:sldChg>
      <pc:sldChg chg="addSp modSp add mod ord">
        <pc:chgData name="Sharratt, Elizabeth" userId="08abd8d7-92f5-44d3-b14e-0393ec4af779" providerId="ADAL" clId="{05D5DB96-3D83-4F8C-A9C9-F6E28176518C}" dt="2025-04-15T07:05:21.887" v="15417" actId="14100"/>
        <pc:sldMkLst>
          <pc:docMk/>
          <pc:sldMk cId="3472239884" sldId="295"/>
        </pc:sldMkLst>
        <pc:spChg chg="mod">
          <ac:chgData name="Sharratt, Elizabeth" userId="08abd8d7-92f5-44d3-b14e-0393ec4af779" providerId="ADAL" clId="{05D5DB96-3D83-4F8C-A9C9-F6E28176518C}" dt="2025-04-08T15:13:49.057" v="1209" actId="20577"/>
          <ac:spMkLst>
            <pc:docMk/>
            <pc:sldMk cId="3472239884" sldId="295"/>
            <ac:spMk id="2" creationId="{26E857E7-1472-B126-AADB-6A698D147455}"/>
          </ac:spMkLst>
        </pc:spChg>
        <pc:spChg chg="mod">
          <ac:chgData name="Sharratt, Elizabeth" userId="08abd8d7-92f5-44d3-b14e-0393ec4af779" providerId="ADAL" clId="{05D5DB96-3D83-4F8C-A9C9-F6E28176518C}" dt="2025-04-15T07:05:21.887" v="15417" actId="14100"/>
          <ac:spMkLst>
            <pc:docMk/>
            <pc:sldMk cId="3472239884" sldId="295"/>
            <ac:spMk id="3" creationId="{49450D75-378C-0F06-0A5D-C6639848B10B}"/>
          </ac:spMkLst>
        </pc:spChg>
        <pc:spChg chg="add mod">
          <ac:chgData name="Sharratt, Elizabeth" userId="08abd8d7-92f5-44d3-b14e-0393ec4af779" providerId="ADAL" clId="{05D5DB96-3D83-4F8C-A9C9-F6E28176518C}" dt="2025-04-14T08:52:50.468" v="4453" actId="20577"/>
          <ac:spMkLst>
            <pc:docMk/>
            <pc:sldMk cId="3472239884" sldId="295"/>
            <ac:spMk id="4" creationId="{4AF89798-CB5F-6BD9-4300-01A18D2DA893}"/>
          </ac:spMkLst>
        </pc:spChg>
      </pc:sldChg>
      <pc:sldChg chg="addSp delSp modSp del mod">
        <pc:chgData name="Sharratt, Elizabeth" userId="08abd8d7-92f5-44d3-b14e-0393ec4af779" providerId="ADAL" clId="{05D5DB96-3D83-4F8C-A9C9-F6E28176518C}" dt="2025-04-08T15:35:03.095" v="2753" actId="2696"/>
        <pc:sldMkLst>
          <pc:docMk/>
          <pc:sldMk cId="283070663" sldId="296"/>
        </pc:sldMkLst>
      </pc:sldChg>
      <pc:sldChg chg="addSp delSp modSp add mod modNotesTx">
        <pc:chgData name="Sharratt, Elizabeth" userId="08abd8d7-92f5-44d3-b14e-0393ec4af779" providerId="ADAL" clId="{05D5DB96-3D83-4F8C-A9C9-F6E28176518C}" dt="2025-04-14T16:23:34.584" v="13792" actId="13244"/>
        <pc:sldMkLst>
          <pc:docMk/>
          <pc:sldMk cId="1969202494" sldId="297"/>
        </pc:sldMkLst>
        <pc:spChg chg="mod">
          <ac:chgData name="Sharratt, Elizabeth" userId="08abd8d7-92f5-44d3-b14e-0393ec4af779" providerId="ADAL" clId="{05D5DB96-3D83-4F8C-A9C9-F6E28176518C}" dt="2025-04-08T11:43:14.462" v="436" actId="20577"/>
          <ac:spMkLst>
            <pc:docMk/>
            <pc:sldMk cId="1969202494" sldId="297"/>
            <ac:spMk id="2" creationId="{6B4661A5-3E25-997D-3845-A8AAEBB9049B}"/>
          </ac:spMkLst>
        </pc:spChg>
        <pc:spChg chg="mod">
          <ac:chgData name="Sharratt, Elizabeth" userId="08abd8d7-92f5-44d3-b14e-0393ec4af779" providerId="ADAL" clId="{05D5DB96-3D83-4F8C-A9C9-F6E28176518C}" dt="2025-04-14T12:08:47.347" v="6626" actId="1076"/>
          <ac:spMkLst>
            <pc:docMk/>
            <pc:sldMk cId="1969202494" sldId="297"/>
            <ac:spMk id="3" creationId="{BF59D22D-0087-A75F-C542-D4754766883D}"/>
          </ac:spMkLst>
        </pc:spChg>
        <pc:spChg chg="add mod">
          <ac:chgData name="Sharratt, Elizabeth" userId="08abd8d7-92f5-44d3-b14e-0393ec4af779" providerId="ADAL" clId="{05D5DB96-3D83-4F8C-A9C9-F6E28176518C}" dt="2025-04-14T16:14:06.359" v="13382" actId="20577"/>
          <ac:spMkLst>
            <pc:docMk/>
            <pc:sldMk cId="1969202494" sldId="297"/>
            <ac:spMk id="6" creationId="{BD42E8B6-E654-9B5E-6705-3B0994C7A3F0}"/>
          </ac:spMkLst>
        </pc:spChg>
        <pc:picChg chg="add mod">
          <ac:chgData name="Sharratt, Elizabeth" userId="08abd8d7-92f5-44d3-b14e-0393ec4af779" providerId="ADAL" clId="{05D5DB96-3D83-4F8C-A9C9-F6E28176518C}" dt="2025-04-14T12:08:56.008" v="6629" actId="1076"/>
          <ac:picMkLst>
            <pc:docMk/>
            <pc:sldMk cId="1969202494" sldId="297"/>
            <ac:picMk id="4" creationId="{75DAE67A-1F0C-9127-29FB-A0FB9DE9E7A2}"/>
          </ac:picMkLst>
        </pc:picChg>
        <pc:picChg chg="add del mod">
          <ac:chgData name="Sharratt, Elizabeth" userId="08abd8d7-92f5-44d3-b14e-0393ec4af779" providerId="ADAL" clId="{05D5DB96-3D83-4F8C-A9C9-F6E28176518C}" dt="2025-04-14T08:55:30.033" v="4492" actId="478"/>
          <ac:picMkLst>
            <pc:docMk/>
            <pc:sldMk cId="1969202494" sldId="297"/>
            <ac:picMk id="5" creationId="{50171159-5E90-35CE-8EE8-81D7F62DEDAD}"/>
          </ac:picMkLst>
        </pc:picChg>
        <pc:picChg chg="add del mod">
          <ac:chgData name="Sharratt, Elizabeth" userId="08abd8d7-92f5-44d3-b14e-0393ec4af779" providerId="ADAL" clId="{05D5DB96-3D83-4F8C-A9C9-F6E28176518C}" dt="2025-04-14T08:53:35.508" v="4457" actId="21"/>
          <ac:picMkLst>
            <pc:docMk/>
            <pc:sldMk cId="1969202494" sldId="297"/>
            <ac:picMk id="1026" creationId="{75DAE67A-1F0C-9127-29FB-A0FB9DE9E7A2}"/>
          </ac:picMkLst>
        </pc:picChg>
        <pc:picChg chg="add mod">
          <ac:chgData name="Sharratt, Elizabeth" userId="08abd8d7-92f5-44d3-b14e-0393ec4af779" providerId="ADAL" clId="{05D5DB96-3D83-4F8C-A9C9-F6E28176518C}" dt="2025-04-14T16:23:34.584" v="13792" actId="13244"/>
          <ac:picMkLst>
            <pc:docMk/>
            <pc:sldMk cId="1969202494" sldId="297"/>
            <ac:picMk id="2050" creationId="{C07C3BC4-C1FF-C169-AFF5-2A7280F139D9}"/>
          </ac:picMkLst>
        </pc:picChg>
      </pc:sldChg>
      <pc:sldChg chg="modSp add mod ord modNotesTx">
        <pc:chgData name="Sharratt, Elizabeth" userId="08abd8d7-92f5-44d3-b14e-0393ec4af779" providerId="ADAL" clId="{05D5DB96-3D83-4F8C-A9C9-F6E28176518C}" dt="2025-04-15T07:06:00.463" v="15440" actId="20577"/>
        <pc:sldMkLst>
          <pc:docMk/>
          <pc:sldMk cId="143090746" sldId="298"/>
        </pc:sldMkLst>
        <pc:spChg chg="mod">
          <ac:chgData name="Sharratt, Elizabeth" userId="08abd8d7-92f5-44d3-b14e-0393ec4af779" providerId="ADAL" clId="{05D5DB96-3D83-4F8C-A9C9-F6E28176518C}" dt="2025-04-15T07:06:00.463" v="15440" actId="20577"/>
          <ac:spMkLst>
            <pc:docMk/>
            <pc:sldMk cId="143090746" sldId="298"/>
            <ac:spMk id="3" creationId="{EB129BBC-9FE0-FA49-E8AB-D0E14BBC978A}"/>
          </ac:spMkLst>
        </pc:spChg>
      </pc:sldChg>
      <pc:sldChg chg="addSp delSp modSp add del mod modClrScheme chgLayout modNotesTx">
        <pc:chgData name="Sharratt, Elizabeth" userId="08abd8d7-92f5-44d3-b14e-0393ec4af779" providerId="ADAL" clId="{05D5DB96-3D83-4F8C-A9C9-F6E28176518C}" dt="2025-04-14T07:50:00.175" v="4424" actId="2696"/>
        <pc:sldMkLst>
          <pc:docMk/>
          <pc:sldMk cId="3609090633" sldId="299"/>
        </pc:sldMkLst>
        <pc:spChg chg="mod">
          <ac:chgData name="Sharratt, Elizabeth" userId="08abd8d7-92f5-44d3-b14e-0393ec4af779" providerId="ADAL" clId="{05D5DB96-3D83-4F8C-A9C9-F6E28176518C}" dt="2025-04-14T07:38:43" v="4131" actId="20577"/>
          <ac:spMkLst>
            <pc:docMk/>
            <pc:sldMk cId="3609090633" sldId="299"/>
            <ac:spMk id="2" creationId="{9C0329E8-EFE3-6603-4050-22306319C701}"/>
          </ac:spMkLst>
        </pc:spChg>
        <pc:spChg chg="add del mod">
          <ac:chgData name="Sharratt, Elizabeth" userId="08abd8d7-92f5-44d3-b14e-0393ec4af779" providerId="ADAL" clId="{05D5DB96-3D83-4F8C-A9C9-F6E28176518C}" dt="2025-04-14T07:38:52.439" v="4151" actId="20577"/>
          <ac:spMkLst>
            <pc:docMk/>
            <pc:sldMk cId="3609090633" sldId="299"/>
            <ac:spMk id="9" creationId="{325992F7-E319-4ED1-8065-1C41589EEAA4}"/>
          </ac:spMkLst>
        </pc:spChg>
        <pc:spChg chg="add del mod">
          <ac:chgData name="Sharratt, Elizabeth" userId="08abd8d7-92f5-44d3-b14e-0393ec4af779" providerId="ADAL" clId="{05D5DB96-3D83-4F8C-A9C9-F6E28176518C}" dt="2025-04-14T07:37:50.154" v="4066" actId="26606"/>
          <ac:spMkLst>
            <pc:docMk/>
            <pc:sldMk cId="3609090633" sldId="299"/>
            <ac:spMk id="15" creationId="{0230092E-CF2E-CF83-FCFF-088F33FDF766}"/>
          </ac:spMkLst>
        </pc:spChg>
        <pc:spChg chg="add del mod">
          <ac:chgData name="Sharratt, Elizabeth" userId="08abd8d7-92f5-44d3-b14e-0393ec4af779" providerId="ADAL" clId="{05D5DB96-3D83-4F8C-A9C9-F6E28176518C}" dt="2025-04-14T07:37:55.834" v="4072" actId="26606"/>
          <ac:spMkLst>
            <pc:docMk/>
            <pc:sldMk cId="3609090633" sldId="299"/>
            <ac:spMk id="21" creationId="{0230092E-CF2E-CF83-FCFF-088F33FDF766}"/>
          </ac:spMkLst>
        </pc:spChg>
        <pc:spChg chg="add del mod">
          <ac:chgData name="Sharratt, Elizabeth" userId="08abd8d7-92f5-44d3-b14e-0393ec4af779" providerId="ADAL" clId="{05D5DB96-3D83-4F8C-A9C9-F6E28176518C}" dt="2025-04-14T07:38:01.509" v="4076" actId="26606"/>
          <ac:spMkLst>
            <pc:docMk/>
            <pc:sldMk cId="3609090633" sldId="299"/>
            <ac:spMk id="26" creationId="{6B80E225-7CCC-4BAB-ADE6-03B9DDAC344C}"/>
          </ac:spMkLst>
        </pc:spChg>
        <pc:spChg chg="add del mod">
          <ac:chgData name="Sharratt, Elizabeth" userId="08abd8d7-92f5-44d3-b14e-0393ec4af779" providerId="ADAL" clId="{05D5DB96-3D83-4F8C-A9C9-F6E28176518C}" dt="2025-04-14T07:38:04.323" v="4078" actId="26606"/>
          <ac:spMkLst>
            <pc:docMk/>
            <pc:sldMk cId="3609090633" sldId="299"/>
            <ac:spMk id="29" creationId="{ADCA5A13-379B-C9DC-A99B-1FF434371ED0}"/>
          </ac:spMkLst>
        </pc:spChg>
        <pc:graphicFrameChg chg="add del">
          <ac:chgData name="Sharratt, Elizabeth" userId="08abd8d7-92f5-44d3-b14e-0393ec4af779" providerId="ADAL" clId="{05D5DB96-3D83-4F8C-A9C9-F6E28176518C}" dt="2025-04-14T07:37:50.154" v="4066" actId="26606"/>
          <ac:graphicFrameMkLst>
            <pc:docMk/>
            <pc:sldMk cId="3609090633" sldId="299"/>
            <ac:graphicFrameMk id="11" creationId="{3B0D25BB-21FD-F0CA-2BE6-6EE683E50C81}"/>
          </ac:graphicFrameMkLst>
        </pc:graphicFrameChg>
        <pc:graphicFrameChg chg="add del">
          <ac:chgData name="Sharratt, Elizabeth" userId="08abd8d7-92f5-44d3-b14e-0393ec4af779" providerId="ADAL" clId="{05D5DB96-3D83-4F8C-A9C9-F6E28176518C}" dt="2025-04-14T07:37:50.940" v="4068" actId="26606"/>
          <ac:graphicFrameMkLst>
            <pc:docMk/>
            <pc:sldMk cId="3609090633" sldId="299"/>
            <ac:graphicFrameMk id="17" creationId="{CD35C8D1-8303-CC85-CC56-E31FFDF0BC75}"/>
          </ac:graphicFrameMkLst>
        </pc:graphicFrameChg>
        <pc:graphicFrameChg chg="add del">
          <ac:chgData name="Sharratt, Elizabeth" userId="08abd8d7-92f5-44d3-b14e-0393ec4af779" providerId="ADAL" clId="{05D5DB96-3D83-4F8C-A9C9-F6E28176518C}" dt="2025-04-14T07:37:54.891" v="4070" actId="26606"/>
          <ac:graphicFrameMkLst>
            <pc:docMk/>
            <pc:sldMk cId="3609090633" sldId="299"/>
            <ac:graphicFrameMk id="19" creationId="{E4149B2E-F349-A34A-C35C-F7D2D83D8504}"/>
          </ac:graphicFrameMkLst>
        </pc:graphicFrameChg>
        <pc:graphicFrameChg chg="add del">
          <ac:chgData name="Sharratt, Elizabeth" userId="08abd8d7-92f5-44d3-b14e-0393ec4af779" providerId="ADAL" clId="{05D5DB96-3D83-4F8C-A9C9-F6E28176518C}" dt="2025-04-14T07:37:55.834" v="4072" actId="26606"/>
          <ac:graphicFrameMkLst>
            <pc:docMk/>
            <pc:sldMk cId="3609090633" sldId="299"/>
            <ac:graphicFrameMk id="22" creationId="{3B0D25BB-21FD-F0CA-2BE6-6EE683E50C81}"/>
          </ac:graphicFrameMkLst>
        </pc:graphicFrameChg>
        <pc:graphicFrameChg chg="add del">
          <ac:chgData name="Sharratt, Elizabeth" userId="08abd8d7-92f5-44d3-b14e-0393ec4af779" providerId="ADAL" clId="{05D5DB96-3D83-4F8C-A9C9-F6E28176518C}" dt="2025-04-14T07:38:00.205" v="4074" actId="26606"/>
          <ac:graphicFrameMkLst>
            <pc:docMk/>
            <pc:sldMk cId="3609090633" sldId="299"/>
            <ac:graphicFrameMk id="24" creationId="{CD35C8D1-8303-CC85-CC56-E31FFDF0BC75}"/>
          </ac:graphicFrameMkLst>
        </pc:graphicFrameChg>
        <pc:graphicFrameChg chg="add del">
          <ac:chgData name="Sharratt, Elizabeth" userId="08abd8d7-92f5-44d3-b14e-0393ec4af779" providerId="ADAL" clId="{05D5DB96-3D83-4F8C-A9C9-F6E28176518C}" dt="2025-04-14T07:38:01.509" v="4076" actId="26606"/>
          <ac:graphicFrameMkLst>
            <pc:docMk/>
            <pc:sldMk cId="3609090633" sldId="299"/>
            <ac:graphicFrameMk id="27" creationId="{22C3E881-88B6-D064-0189-584F8BF9D8B1}"/>
          </ac:graphicFrameMkLst>
        </pc:graphicFrameChg>
        <pc:graphicFrameChg chg="add del">
          <ac:chgData name="Sharratt, Elizabeth" userId="08abd8d7-92f5-44d3-b14e-0393ec4af779" providerId="ADAL" clId="{05D5DB96-3D83-4F8C-A9C9-F6E28176518C}" dt="2025-04-14T07:38:04.323" v="4078" actId="26606"/>
          <ac:graphicFrameMkLst>
            <pc:docMk/>
            <pc:sldMk cId="3609090633" sldId="299"/>
            <ac:graphicFrameMk id="30" creationId="{66B2E402-ABFB-AB8D-12C1-9AF943DAD6CD}"/>
          </ac:graphicFrameMkLst>
        </pc:graphicFrameChg>
      </pc:sldChg>
      <pc:sldChg chg="addSp delSp modSp add mod modNotesTx">
        <pc:chgData name="Sharratt, Elizabeth" userId="08abd8d7-92f5-44d3-b14e-0393ec4af779" providerId="ADAL" clId="{05D5DB96-3D83-4F8C-A9C9-F6E28176518C}" dt="2025-04-14T16:41:25.606" v="14380" actId="20577"/>
        <pc:sldMkLst>
          <pc:docMk/>
          <pc:sldMk cId="281480908" sldId="300"/>
        </pc:sldMkLst>
        <pc:spChg chg="mod">
          <ac:chgData name="Sharratt, Elizabeth" userId="08abd8d7-92f5-44d3-b14e-0393ec4af779" providerId="ADAL" clId="{05D5DB96-3D83-4F8C-A9C9-F6E28176518C}" dt="2025-04-08T15:33:47.305" v="2728" actId="20577"/>
          <ac:spMkLst>
            <pc:docMk/>
            <pc:sldMk cId="281480908" sldId="300"/>
            <ac:spMk id="2" creationId="{3D08330E-55BE-E844-22CA-A3410E26163E}"/>
          </ac:spMkLst>
        </pc:spChg>
        <pc:spChg chg="add mod">
          <ac:chgData name="Sharratt, Elizabeth" userId="08abd8d7-92f5-44d3-b14e-0393ec4af779" providerId="ADAL" clId="{05D5DB96-3D83-4F8C-A9C9-F6E28176518C}" dt="2025-04-14T16:40:55.890" v="14349" actId="20577"/>
          <ac:spMkLst>
            <pc:docMk/>
            <pc:sldMk cId="281480908" sldId="300"/>
            <ac:spMk id="11" creationId="{16FEB273-4EFC-71AE-4688-E9965D91A154}"/>
          </ac:spMkLst>
        </pc:spChg>
        <pc:spChg chg="add mod">
          <ac:chgData name="Sharratt, Elizabeth" userId="08abd8d7-92f5-44d3-b14e-0393ec4af779" providerId="ADAL" clId="{05D5DB96-3D83-4F8C-A9C9-F6E28176518C}" dt="2025-04-14T16:41:02.938" v="14350" actId="20577"/>
          <ac:spMkLst>
            <pc:docMk/>
            <pc:sldMk cId="281480908" sldId="300"/>
            <ac:spMk id="12" creationId="{0845566C-806A-65EF-67FF-7168CF1D8D32}"/>
          </ac:spMkLst>
        </pc:spChg>
      </pc:sldChg>
      <pc:sldChg chg="addSp delSp modSp new mod ord modClrScheme chgLayout modNotesTx">
        <pc:chgData name="Sharratt, Elizabeth" userId="08abd8d7-92f5-44d3-b14e-0393ec4af779" providerId="ADAL" clId="{05D5DB96-3D83-4F8C-A9C9-F6E28176518C}" dt="2025-04-14T16:40:20.745" v="14309" actId="20577"/>
        <pc:sldMkLst>
          <pc:docMk/>
          <pc:sldMk cId="2768858053" sldId="301"/>
        </pc:sldMkLst>
        <pc:spChg chg="mod">
          <ac:chgData name="Sharratt, Elizabeth" userId="08abd8d7-92f5-44d3-b14e-0393ec4af779" providerId="ADAL" clId="{05D5DB96-3D83-4F8C-A9C9-F6E28176518C}" dt="2025-04-08T15:54:11.077" v="2871" actId="26606"/>
          <ac:spMkLst>
            <pc:docMk/>
            <pc:sldMk cId="2768858053" sldId="301"/>
            <ac:spMk id="2" creationId="{FC0F9561-2AE6-677A-9047-407B9E55596B}"/>
          </ac:spMkLst>
        </pc:spChg>
        <pc:spChg chg="mod">
          <ac:chgData name="Sharratt, Elizabeth" userId="08abd8d7-92f5-44d3-b14e-0393ec4af779" providerId="ADAL" clId="{05D5DB96-3D83-4F8C-A9C9-F6E28176518C}" dt="2025-04-14T13:28:53.444" v="7451" actId="255"/>
          <ac:spMkLst>
            <pc:docMk/>
            <pc:sldMk cId="2768858053" sldId="301"/>
            <ac:spMk id="3" creationId="{2394EB27-E17C-FCB7-2FE2-7B4224E0D86A}"/>
          </ac:spMkLst>
        </pc:spChg>
      </pc:sldChg>
      <pc:sldChg chg="modSp new del mod">
        <pc:chgData name="Sharratt, Elizabeth" userId="08abd8d7-92f5-44d3-b14e-0393ec4af779" providerId="ADAL" clId="{05D5DB96-3D83-4F8C-A9C9-F6E28176518C}" dt="2025-04-08T16:00:57.958" v="3072" actId="2696"/>
        <pc:sldMkLst>
          <pc:docMk/>
          <pc:sldMk cId="925077512" sldId="302"/>
        </pc:sldMkLst>
      </pc:sldChg>
      <pc:sldChg chg="modSp new mod modNotesTx">
        <pc:chgData name="Sharratt, Elizabeth" userId="08abd8d7-92f5-44d3-b14e-0393ec4af779" providerId="ADAL" clId="{05D5DB96-3D83-4F8C-A9C9-F6E28176518C}" dt="2025-04-14T16:50:24.931" v="14982" actId="20577"/>
        <pc:sldMkLst>
          <pc:docMk/>
          <pc:sldMk cId="2145090075" sldId="302"/>
        </pc:sldMkLst>
        <pc:spChg chg="mod">
          <ac:chgData name="Sharratt, Elizabeth" userId="08abd8d7-92f5-44d3-b14e-0393ec4af779" providerId="ADAL" clId="{05D5DB96-3D83-4F8C-A9C9-F6E28176518C}" dt="2025-04-14T07:37:07.295" v="4062" actId="255"/>
          <ac:spMkLst>
            <pc:docMk/>
            <pc:sldMk cId="2145090075" sldId="302"/>
            <ac:spMk id="2" creationId="{C203EB09-08D1-FB71-4360-E9F91BA891E8}"/>
          </ac:spMkLst>
        </pc:spChg>
        <pc:spChg chg="mod">
          <ac:chgData name="Sharratt, Elizabeth" userId="08abd8d7-92f5-44d3-b14e-0393ec4af779" providerId="ADAL" clId="{05D5DB96-3D83-4F8C-A9C9-F6E28176518C}" dt="2025-04-14T16:50:24.931" v="14982" actId="20577"/>
          <ac:spMkLst>
            <pc:docMk/>
            <pc:sldMk cId="2145090075" sldId="302"/>
            <ac:spMk id="3" creationId="{BCAAB9BF-FB26-4F65-FA28-5D467BF160A3}"/>
          </ac:spMkLst>
        </pc:spChg>
      </pc:sldChg>
      <pc:sldChg chg="delSp modSp add mod modNotesTx">
        <pc:chgData name="Sharratt, Elizabeth" userId="08abd8d7-92f5-44d3-b14e-0393ec4af779" providerId="ADAL" clId="{05D5DB96-3D83-4F8C-A9C9-F6E28176518C}" dt="2025-04-15T07:06:58.036" v="15555" actId="20577"/>
        <pc:sldMkLst>
          <pc:docMk/>
          <pc:sldMk cId="1612417394" sldId="303"/>
        </pc:sldMkLst>
        <pc:spChg chg="mod">
          <ac:chgData name="Sharratt, Elizabeth" userId="08abd8d7-92f5-44d3-b14e-0393ec4af779" providerId="ADAL" clId="{05D5DB96-3D83-4F8C-A9C9-F6E28176518C}" dt="2025-04-14T16:50:35.317" v="14985" actId="20577"/>
          <ac:spMkLst>
            <pc:docMk/>
            <pc:sldMk cId="1612417394" sldId="303"/>
            <ac:spMk id="2" creationId="{A3684071-1847-697E-D182-4F90EE1E34D0}"/>
          </ac:spMkLst>
        </pc:spChg>
        <pc:spChg chg="mod">
          <ac:chgData name="Sharratt, Elizabeth" userId="08abd8d7-92f5-44d3-b14e-0393ec4af779" providerId="ADAL" clId="{05D5DB96-3D83-4F8C-A9C9-F6E28176518C}" dt="2025-04-14T16:49:10.714" v="14980" actId="20577"/>
          <ac:spMkLst>
            <pc:docMk/>
            <pc:sldMk cId="1612417394" sldId="303"/>
            <ac:spMk id="3" creationId="{8A4DFC45-8A95-5501-B84D-07AB29514B8F}"/>
          </ac:spMkLst>
        </pc:spChg>
      </pc:sldChg>
      <pc:sldChg chg="modSp add mod modNotesTx">
        <pc:chgData name="Sharratt, Elizabeth" userId="08abd8d7-92f5-44d3-b14e-0393ec4af779" providerId="ADAL" clId="{05D5DB96-3D83-4F8C-A9C9-F6E28176518C}" dt="2025-04-14T16:43:10.047" v="14498" actId="255"/>
        <pc:sldMkLst>
          <pc:docMk/>
          <pc:sldMk cId="1714625903" sldId="304"/>
        </pc:sldMkLst>
        <pc:spChg chg="mod">
          <ac:chgData name="Sharratt, Elizabeth" userId="08abd8d7-92f5-44d3-b14e-0393ec4af779" providerId="ADAL" clId="{05D5DB96-3D83-4F8C-A9C9-F6E28176518C}" dt="2025-04-14T16:43:10.047" v="14498" actId="255"/>
          <ac:spMkLst>
            <pc:docMk/>
            <pc:sldMk cId="1714625903" sldId="304"/>
            <ac:spMk id="2" creationId="{2E5D91BA-36D2-49EE-2730-8B5F10286699}"/>
          </ac:spMkLst>
        </pc:spChg>
        <pc:graphicFrameChg chg="mod">
          <ac:chgData name="Sharratt, Elizabeth" userId="08abd8d7-92f5-44d3-b14e-0393ec4af779" providerId="ADAL" clId="{05D5DB96-3D83-4F8C-A9C9-F6E28176518C}" dt="2025-04-14T13:00:19.614" v="6748" actId="962"/>
          <ac:graphicFrameMkLst>
            <pc:docMk/>
            <pc:sldMk cId="1714625903" sldId="304"/>
            <ac:graphicFrameMk id="5" creationId="{2F0CA463-01C7-BF28-28A2-731A497CD80E}"/>
          </ac:graphicFrameMkLst>
        </pc:graphicFrameChg>
      </pc:sldChg>
      <pc:sldChg chg="delSp modSp add del mod ord">
        <pc:chgData name="Sharratt, Elizabeth" userId="08abd8d7-92f5-44d3-b14e-0393ec4af779" providerId="ADAL" clId="{05D5DB96-3D83-4F8C-A9C9-F6E28176518C}" dt="2025-04-14T08:11:51.172" v="4445" actId="2696"/>
        <pc:sldMkLst>
          <pc:docMk/>
          <pc:sldMk cId="5625098" sldId="305"/>
        </pc:sldMkLst>
        <pc:spChg chg="mod">
          <ac:chgData name="Sharratt, Elizabeth" userId="08abd8d7-92f5-44d3-b14e-0393ec4af779" providerId="ADAL" clId="{05D5DB96-3D83-4F8C-A9C9-F6E28176518C}" dt="2025-04-14T08:11:46.256" v="4444" actId="20577"/>
          <ac:spMkLst>
            <pc:docMk/>
            <pc:sldMk cId="5625098" sldId="305"/>
            <ac:spMk id="2" creationId="{D882C71D-B212-48AB-CEE8-5CF1FB8B2881}"/>
          </ac:spMkLst>
        </pc:spChg>
        <pc:spChg chg="del mod">
          <ac:chgData name="Sharratt, Elizabeth" userId="08abd8d7-92f5-44d3-b14e-0393ec4af779" providerId="ADAL" clId="{05D5DB96-3D83-4F8C-A9C9-F6E28176518C}" dt="2025-04-14T08:11:36.649" v="4432" actId="478"/>
          <ac:spMkLst>
            <pc:docMk/>
            <pc:sldMk cId="5625098" sldId="305"/>
            <ac:spMk id="3" creationId="{6B021E62-BF84-690B-0FA1-EACF2517F128}"/>
          </ac:spMkLst>
        </pc:spChg>
        <pc:picChg chg="del">
          <ac:chgData name="Sharratt, Elizabeth" userId="08abd8d7-92f5-44d3-b14e-0393ec4af779" providerId="ADAL" clId="{05D5DB96-3D83-4F8C-A9C9-F6E28176518C}" dt="2025-04-14T08:11:28.172" v="4430" actId="478"/>
          <ac:picMkLst>
            <pc:docMk/>
            <pc:sldMk cId="5625098" sldId="305"/>
            <ac:picMk id="14" creationId="{D3657B1C-6164-DB4F-35FD-B74707F57C82}"/>
          </ac:picMkLst>
        </pc:picChg>
      </pc:sldChg>
      <pc:sldChg chg="addSp modSp new mod modNotesTx">
        <pc:chgData name="Sharratt, Elizabeth" userId="08abd8d7-92f5-44d3-b14e-0393ec4af779" providerId="ADAL" clId="{05D5DB96-3D83-4F8C-A9C9-F6E28176518C}" dt="2025-04-15T07:02:22.534" v="15200" actId="20577"/>
        <pc:sldMkLst>
          <pc:docMk/>
          <pc:sldMk cId="2774016671" sldId="305"/>
        </pc:sldMkLst>
        <pc:spChg chg="mod">
          <ac:chgData name="Sharratt, Elizabeth" userId="08abd8d7-92f5-44d3-b14e-0393ec4af779" providerId="ADAL" clId="{05D5DB96-3D83-4F8C-A9C9-F6E28176518C}" dt="2025-04-14T14:50:28.606" v="9813" actId="20577"/>
          <ac:spMkLst>
            <pc:docMk/>
            <pc:sldMk cId="2774016671" sldId="305"/>
            <ac:spMk id="2" creationId="{2AE1DC1D-9ED2-5EF4-EC9E-4574FC084818}"/>
          </ac:spMkLst>
        </pc:spChg>
        <pc:spChg chg="mod">
          <ac:chgData name="Sharratt, Elizabeth" userId="08abd8d7-92f5-44d3-b14e-0393ec4af779" providerId="ADAL" clId="{05D5DB96-3D83-4F8C-A9C9-F6E28176518C}" dt="2025-04-14T16:51:15.442" v="15029" actId="5793"/>
          <ac:spMkLst>
            <pc:docMk/>
            <pc:sldMk cId="2774016671" sldId="305"/>
            <ac:spMk id="3" creationId="{3A69F21F-4B25-AAA2-E38D-EED1DBFE3E9E}"/>
          </ac:spMkLst>
        </pc:spChg>
        <pc:spChg chg="add mod">
          <ac:chgData name="Sharratt, Elizabeth" userId="08abd8d7-92f5-44d3-b14e-0393ec4af779" providerId="ADAL" clId="{05D5DB96-3D83-4F8C-A9C9-F6E28176518C}" dt="2025-04-14T16:51:22.007" v="15030" actId="1076"/>
          <ac:spMkLst>
            <pc:docMk/>
            <pc:sldMk cId="2774016671" sldId="305"/>
            <ac:spMk id="4" creationId="{DD42A132-5D00-BE7F-E182-456CD3E70D7E}"/>
          </ac:spMkLst>
        </pc:spChg>
      </pc:sldChg>
      <pc:sldChg chg="modSp new del mod ord">
        <pc:chgData name="Sharratt, Elizabeth" userId="08abd8d7-92f5-44d3-b14e-0393ec4af779" providerId="ADAL" clId="{05D5DB96-3D83-4F8C-A9C9-F6E28176518C}" dt="2025-04-14T15:30:39.081" v="11014" actId="2696"/>
        <pc:sldMkLst>
          <pc:docMk/>
          <pc:sldMk cId="1886741231" sldId="306"/>
        </pc:sldMkLst>
        <pc:spChg chg="mod">
          <ac:chgData name="Sharratt, Elizabeth" userId="08abd8d7-92f5-44d3-b14e-0393ec4af779" providerId="ADAL" clId="{05D5DB96-3D83-4F8C-A9C9-F6E28176518C}" dt="2025-04-14T15:20:28.098" v="10820" actId="20577"/>
          <ac:spMkLst>
            <pc:docMk/>
            <pc:sldMk cId="1886741231" sldId="306"/>
            <ac:spMk id="2" creationId="{16323E51-DF32-8410-C437-0CA09EE581BD}"/>
          </ac:spMkLst>
        </pc:spChg>
        <pc:spChg chg="mod">
          <ac:chgData name="Sharratt, Elizabeth" userId="08abd8d7-92f5-44d3-b14e-0393ec4af779" providerId="ADAL" clId="{05D5DB96-3D83-4F8C-A9C9-F6E28176518C}" dt="2025-04-14T15:29:40.082" v="10885" actId="20577"/>
          <ac:spMkLst>
            <pc:docMk/>
            <pc:sldMk cId="1886741231" sldId="306"/>
            <ac:spMk id="3" creationId="{A0529053-53AB-A86D-220F-68F2925DE721}"/>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ata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EE88F6-A512-4658-B910-1C3770199A9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9DAE8681-2748-4022-941F-C779F829DB97}">
      <dgm:prSet/>
      <dgm:spPr/>
      <dgm:t>
        <a:bodyPr/>
        <a:lstStyle/>
        <a:p>
          <a:r>
            <a:rPr lang="en-GB" b="1" dirty="0"/>
            <a:t>Supporting the Workforce </a:t>
          </a:r>
          <a:r>
            <a:rPr lang="en-GB" dirty="0"/>
            <a:t>- Innovations that help with developing, recruiting and retaining staff. This could include new ways of upskilling the workforce, improving progression routes or providing greater flexibility of working patterns and security of hours worked. This could also include finding new ways to connect employers and potential employees, including the self-employed and those who have struggled to find stable work, particularly individuals experiencing inequalities. This does not include using funds to subsidise staff to conduct business as usual activity, the use of monetary incentives, or the purchasing of wellbeing services. ​</a:t>
          </a:r>
          <a:endParaRPr lang="en-US" dirty="0"/>
        </a:p>
      </dgm:t>
    </dgm:pt>
    <dgm:pt modelId="{33CA5A57-D12B-4601-BE9D-E25888202DE5}" type="parTrans" cxnId="{395FB6F7-4E29-4FC4-87A1-E0D8785A3FAD}">
      <dgm:prSet/>
      <dgm:spPr/>
      <dgm:t>
        <a:bodyPr/>
        <a:lstStyle/>
        <a:p>
          <a:endParaRPr lang="en-US"/>
        </a:p>
      </dgm:t>
    </dgm:pt>
    <dgm:pt modelId="{C8928CF0-5FDF-499D-9C05-6581E33D43DB}" type="sibTrans" cxnId="{395FB6F7-4E29-4FC4-87A1-E0D8785A3FAD}">
      <dgm:prSet/>
      <dgm:spPr/>
      <dgm:t>
        <a:bodyPr/>
        <a:lstStyle/>
        <a:p>
          <a:endParaRPr lang="en-US"/>
        </a:p>
      </dgm:t>
    </dgm:pt>
    <dgm:pt modelId="{82268323-4372-44BB-94BE-6A0BB5E34C94}">
      <dgm:prSet/>
      <dgm:spPr/>
      <dgm:t>
        <a:bodyPr/>
        <a:lstStyle/>
        <a:p>
          <a:r>
            <a:rPr lang="en-GB" b="1"/>
            <a:t>More Effective Services and Products </a:t>
          </a:r>
          <a:r>
            <a:rPr lang="en-GB"/>
            <a:t>- Innovations that help create or integrate new ways of delivering your current services or products to a higher standard by doing things more efficiently and effectively. This could include re-thinking your approach to resourcing, organising work, and the adoption or development of technology. This is not about expanding or fundamentally changing the services or products you provide, but instead doing what you do already, better. ​</a:t>
          </a:r>
          <a:endParaRPr lang="en-US"/>
        </a:p>
      </dgm:t>
    </dgm:pt>
    <dgm:pt modelId="{E30F82E7-C91E-4BD4-97A5-468A11384927}" type="parTrans" cxnId="{7C12C382-5576-4A49-A08E-1C0F6ABA8F58}">
      <dgm:prSet/>
      <dgm:spPr/>
      <dgm:t>
        <a:bodyPr/>
        <a:lstStyle/>
        <a:p>
          <a:endParaRPr lang="en-US"/>
        </a:p>
      </dgm:t>
    </dgm:pt>
    <dgm:pt modelId="{85F6034B-DB70-4D4B-ABD5-1442120A93E9}" type="sibTrans" cxnId="{7C12C382-5576-4A49-A08E-1C0F6ABA8F58}">
      <dgm:prSet/>
      <dgm:spPr/>
      <dgm:t>
        <a:bodyPr/>
        <a:lstStyle/>
        <a:p>
          <a:endParaRPr lang="en-US"/>
        </a:p>
      </dgm:t>
    </dgm:pt>
    <dgm:pt modelId="{DD20515B-1FDE-406B-A869-992A81954798}">
      <dgm:prSet/>
      <dgm:spPr/>
      <dgm:t>
        <a:bodyPr/>
        <a:lstStyle/>
        <a:p>
          <a:r>
            <a:rPr lang="en-GB" b="1"/>
            <a:t>Localising Supply Chains, Low Carbon and Net Zero </a:t>
          </a:r>
          <a:r>
            <a:rPr lang="en-GB"/>
            <a:t>- Innovations that support local, sustainable, and circular supply chains. Circular supply chains being those that share, lease, reuse, repair, refurbish, and recycle existing materials and products for as long as possible within Greater Manchester. Innovations that reduce or manage energy consumption and carbon emissions, including via the development and testing of new technology, as well as new systems and initiatives to use and share resources more efficiently or reduce the use of resources. ​</a:t>
          </a:r>
          <a:endParaRPr lang="en-US"/>
        </a:p>
      </dgm:t>
    </dgm:pt>
    <dgm:pt modelId="{BC047971-0878-4CD6-939C-23E8F503C6A1}" type="parTrans" cxnId="{9C1E3A36-2B38-4D72-B84E-282873957870}">
      <dgm:prSet/>
      <dgm:spPr/>
      <dgm:t>
        <a:bodyPr/>
        <a:lstStyle/>
        <a:p>
          <a:endParaRPr lang="en-US"/>
        </a:p>
      </dgm:t>
    </dgm:pt>
    <dgm:pt modelId="{87B4955C-26FE-460F-9A29-6FD716422920}" type="sibTrans" cxnId="{9C1E3A36-2B38-4D72-B84E-282873957870}">
      <dgm:prSet/>
      <dgm:spPr/>
      <dgm:t>
        <a:bodyPr/>
        <a:lstStyle/>
        <a:p>
          <a:endParaRPr lang="en-US"/>
        </a:p>
      </dgm:t>
    </dgm:pt>
    <dgm:pt modelId="{C69770D8-BE41-4C57-8DD3-6CEC70E6C497}" type="pres">
      <dgm:prSet presAssocID="{87EE88F6-A512-4658-B910-1C3770199A9E}" presName="root" presStyleCnt="0">
        <dgm:presLayoutVars>
          <dgm:dir/>
          <dgm:resizeHandles val="exact"/>
        </dgm:presLayoutVars>
      </dgm:prSet>
      <dgm:spPr/>
    </dgm:pt>
    <dgm:pt modelId="{7B775F58-AC75-4A5B-B1D8-8AC0F760EE0E}" type="pres">
      <dgm:prSet presAssocID="{9DAE8681-2748-4022-941F-C779F829DB97}" presName="compNode" presStyleCnt="0"/>
      <dgm:spPr/>
    </dgm:pt>
    <dgm:pt modelId="{A95E677C-8C91-467A-AB30-8793ED76E4B5}" type="pres">
      <dgm:prSet presAssocID="{9DAE8681-2748-4022-941F-C779F829DB97}" presName="bgRect" presStyleLbl="bgShp" presStyleIdx="0" presStyleCnt="3"/>
      <dgm:spPr/>
    </dgm:pt>
    <dgm:pt modelId="{4F4F7089-A1ED-4EEE-B59B-14C9A733711F}" type="pres">
      <dgm:prSet presAssocID="{9DAE8681-2748-4022-941F-C779F829DB9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siness Growth"/>
        </a:ext>
      </dgm:extLst>
    </dgm:pt>
    <dgm:pt modelId="{EA7A0D6F-736C-4A24-AE0A-51E3011DD49A}" type="pres">
      <dgm:prSet presAssocID="{9DAE8681-2748-4022-941F-C779F829DB97}" presName="spaceRect" presStyleCnt="0"/>
      <dgm:spPr/>
    </dgm:pt>
    <dgm:pt modelId="{DDB7B780-0E3E-41AA-A8CF-F7C635D71129}" type="pres">
      <dgm:prSet presAssocID="{9DAE8681-2748-4022-941F-C779F829DB97}" presName="parTx" presStyleLbl="revTx" presStyleIdx="0" presStyleCnt="3">
        <dgm:presLayoutVars>
          <dgm:chMax val="0"/>
          <dgm:chPref val="0"/>
        </dgm:presLayoutVars>
      </dgm:prSet>
      <dgm:spPr/>
    </dgm:pt>
    <dgm:pt modelId="{1F34D0FA-E8A8-43D5-AC88-DF45206D2273}" type="pres">
      <dgm:prSet presAssocID="{C8928CF0-5FDF-499D-9C05-6581E33D43DB}" presName="sibTrans" presStyleCnt="0"/>
      <dgm:spPr/>
    </dgm:pt>
    <dgm:pt modelId="{AA09DB5A-9001-4A56-871D-AA0C8764F769}" type="pres">
      <dgm:prSet presAssocID="{82268323-4372-44BB-94BE-6A0BB5E34C94}" presName="compNode" presStyleCnt="0"/>
      <dgm:spPr/>
    </dgm:pt>
    <dgm:pt modelId="{71C8482D-F610-475C-A64D-46B423B0C93C}" type="pres">
      <dgm:prSet presAssocID="{82268323-4372-44BB-94BE-6A0BB5E34C94}" presName="bgRect" presStyleLbl="bgShp" presStyleIdx="1" presStyleCnt="3"/>
      <dgm:spPr/>
    </dgm:pt>
    <dgm:pt modelId="{3A58A0C6-B462-4A03-A65E-2ACBB06A7C49}" type="pres">
      <dgm:prSet presAssocID="{82268323-4372-44BB-94BE-6A0BB5E34C9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bulb"/>
        </a:ext>
      </dgm:extLst>
    </dgm:pt>
    <dgm:pt modelId="{2B043B8E-438E-41E2-95EE-7F5914A5C9F2}" type="pres">
      <dgm:prSet presAssocID="{82268323-4372-44BB-94BE-6A0BB5E34C94}" presName="spaceRect" presStyleCnt="0"/>
      <dgm:spPr/>
    </dgm:pt>
    <dgm:pt modelId="{0D7DC08C-67CC-4BF4-8E20-B3C454C65C37}" type="pres">
      <dgm:prSet presAssocID="{82268323-4372-44BB-94BE-6A0BB5E34C94}" presName="parTx" presStyleLbl="revTx" presStyleIdx="1" presStyleCnt="3">
        <dgm:presLayoutVars>
          <dgm:chMax val="0"/>
          <dgm:chPref val="0"/>
        </dgm:presLayoutVars>
      </dgm:prSet>
      <dgm:spPr/>
    </dgm:pt>
    <dgm:pt modelId="{2450C36F-6EB4-43FB-96BB-437A6269385B}" type="pres">
      <dgm:prSet presAssocID="{85F6034B-DB70-4D4B-ABD5-1442120A93E9}" presName="sibTrans" presStyleCnt="0"/>
      <dgm:spPr/>
    </dgm:pt>
    <dgm:pt modelId="{098D80D2-9433-4FDE-990E-843E165C6C96}" type="pres">
      <dgm:prSet presAssocID="{DD20515B-1FDE-406B-A869-992A81954798}" presName="compNode" presStyleCnt="0"/>
      <dgm:spPr/>
    </dgm:pt>
    <dgm:pt modelId="{CC1997DA-D7EF-48F1-9EE1-75EC8D5E31CC}" type="pres">
      <dgm:prSet presAssocID="{DD20515B-1FDE-406B-A869-992A81954798}" presName="bgRect" presStyleLbl="bgShp" presStyleIdx="2" presStyleCnt="3"/>
      <dgm:spPr/>
    </dgm:pt>
    <dgm:pt modelId="{9542045A-FC5B-4B0A-9449-116406E8A560}" type="pres">
      <dgm:prSet presAssocID="{DD20515B-1FDE-406B-A869-992A8195479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ustainability"/>
        </a:ext>
      </dgm:extLst>
    </dgm:pt>
    <dgm:pt modelId="{81195B99-AC9A-453F-9C83-4D9FD4F599A5}" type="pres">
      <dgm:prSet presAssocID="{DD20515B-1FDE-406B-A869-992A81954798}" presName="spaceRect" presStyleCnt="0"/>
      <dgm:spPr/>
    </dgm:pt>
    <dgm:pt modelId="{0F65FE64-9589-4ACF-A032-3E01D2CCFBA3}" type="pres">
      <dgm:prSet presAssocID="{DD20515B-1FDE-406B-A869-992A81954798}" presName="parTx" presStyleLbl="revTx" presStyleIdx="2" presStyleCnt="3">
        <dgm:presLayoutVars>
          <dgm:chMax val="0"/>
          <dgm:chPref val="0"/>
        </dgm:presLayoutVars>
      </dgm:prSet>
      <dgm:spPr/>
    </dgm:pt>
  </dgm:ptLst>
  <dgm:cxnLst>
    <dgm:cxn modelId="{80BE0C05-5E3A-4B97-AE1A-01D2EC5FB95B}" type="presOf" srcId="{82268323-4372-44BB-94BE-6A0BB5E34C94}" destId="{0D7DC08C-67CC-4BF4-8E20-B3C454C65C37}" srcOrd="0" destOrd="0" presId="urn:microsoft.com/office/officeart/2018/2/layout/IconVerticalSolidList"/>
    <dgm:cxn modelId="{9C1E3A36-2B38-4D72-B84E-282873957870}" srcId="{87EE88F6-A512-4658-B910-1C3770199A9E}" destId="{DD20515B-1FDE-406B-A869-992A81954798}" srcOrd="2" destOrd="0" parTransId="{BC047971-0878-4CD6-939C-23E8F503C6A1}" sibTransId="{87B4955C-26FE-460F-9A29-6FD716422920}"/>
    <dgm:cxn modelId="{359E6D37-B82A-4617-BD16-267DF88CF264}" type="presOf" srcId="{DD20515B-1FDE-406B-A869-992A81954798}" destId="{0F65FE64-9589-4ACF-A032-3E01D2CCFBA3}" srcOrd="0" destOrd="0" presId="urn:microsoft.com/office/officeart/2018/2/layout/IconVerticalSolidList"/>
    <dgm:cxn modelId="{68A5C441-533F-48C0-94CC-D7404B2E5BEA}" type="presOf" srcId="{9DAE8681-2748-4022-941F-C779F829DB97}" destId="{DDB7B780-0E3E-41AA-A8CF-F7C635D71129}" srcOrd="0" destOrd="0" presId="urn:microsoft.com/office/officeart/2018/2/layout/IconVerticalSolidList"/>
    <dgm:cxn modelId="{7C12C382-5576-4A49-A08E-1C0F6ABA8F58}" srcId="{87EE88F6-A512-4658-B910-1C3770199A9E}" destId="{82268323-4372-44BB-94BE-6A0BB5E34C94}" srcOrd="1" destOrd="0" parTransId="{E30F82E7-C91E-4BD4-97A5-468A11384927}" sibTransId="{85F6034B-DB70-4D4B-ABD5-1442120A93E9}"/>
    <dgm:cxn modelId="{C9ABCCE7-26DE-497B-A2AD-01750FC87DBF}" type="presOf" srcId="{87EE88F6-A512-4658-B910-1C3770199A9E}" destId="{C69770D8-BE41-4C57-8DD3-6CEC70E6C497}" srcOrd="0" destOrd="0" presId="urn:microsoft.com/office/officeart/2018/2/layout/IconVerticalSolidList"/>
    <dgm:cxn modelId="{395FB6F7-4E29-4FC4-87A1-E0D8785A3FAD}" srcId="{87EE88F6-A512-4658-B910-1C3770199A9E}" destId="{9DAE8681-2748-4022-941F-C779F829DB97}" srcOrd="0" destOrd="0" parTransId="{33CA5A57-D12B-4601-BE9D-E25888202DE5}" sibTransId="{C8928CF0-5FDF-499D-9C05-6581E33D43DB}"/>
    <dgm:cxn modelId="{E4D1878A-3B13-45C7-8B86-F28A9984DB4C}" type="presParOf" srcId="{C69770D8-BE41-4C57-8DD3-6CEC70E6C497}" destId="{7B775F58-AC75-4A5B-B1D8-8AC0F760EE0E}" srcOrd="0" destOrd="0" presId="urn:microsoft.com/office/officeart/2018/2/layout/IconVerticalSolidList"/>
    <dgm:cxn modelId="{3F54BEF6-B670-4677-9167-EAB2141BB2C1}" type="presParOf" srcId="{7B775F58-AC75-4A5B-B1D8-8AC0F760EE0E}" destId="{A95E677C-8C91-467A-AB30-8793ED76E4B5}" srcOrd="0" destOrd="0" presId="urn:microsoft.com/office/officeart/2018/2/layout/IconVerticalSolidList"/>
    <dgm:cxn modelId="{8945B632-E1EA-4677-B207-9042F5469452}" type="presParOf" srcId="{7B775F58-AC75-4A5B-B1D8-8AC0F760EE0E}" destId="{4F4F7089-A1ED-4EEE-B59B-14C9A733711F}" srcOrd="1" destOrd="0" presId="urn:microsoft.com/office/officeart/2018/2/layout/IconVerticalSolidList"/>
    <dgm:cxn modelId="{E93F691E-7E23-4197-8146-6F67997C7816}" type="presParOf" srcId="{7B775F58-AC75-4A5B-B1D8-8AC0F760EE0E}" destId="{EA7A0D6F-736C-4A24-AE0A-51E3011DD49A}" srcOrd="2" destOrd="0" presId="urn:microsoft.com/office/officeart/2018/2/layout/IconVerticalSolidList"/>
    <dgm:cxn modelId="{2569911C-4650-4C58-9BB0-69B9C9D2CDB5}" type="presParOf" srcId="{7B775F58-AC75-4A5B-B1D8-8AC0F760EE0E}" destId="{DDB7B780-0E3E-41AA-A8CF-F7C635D71129}" srcOrd="3" destOrd="0" presId="urn:microsoft.com/office/officeart/2018/2/layout/IconVerticalSolidList"/>
    <dgm:cxn modelId="{5F98D1EF-6D6A-4403-A99E-B065CCF33758}" type="presParOf" srcId="{C69770D8-BE41-4C57-8DD3-6CEC70E6C497}" destId="{1F34D0FA-E8A8-43D5-AC88-DF45206D2273}" srcOrd="1" destOrd="0" presId="urn:microsoft.com/office/officeart/2018/2/layout/IconVerticalSolidList"/>
    <dgm:cxn modelId="{54788F91-01DF-4A25-9D61-A955427D170F}" type="presParOf" srcId="{C69770D8-BE41-4C57-8DD3-6CEC70E6C497}" destId="{AA09DB5A-9001-4A56-871D-AA0C8764F769}" srcOrd="2" destOrd="0" presId="urn:microsoft.com/office/officeart/2018/2/layout/IconVerticalSolidList"/>
    <dgm:cxn modelId="{052B7C2B-2452-4B52-9FB8-4F8273ACDDCD}" type="presParOf" srcId="{AA09DB5A-9001-4A56-871D-AA0C8764F769}" destId="{71C8482D-F610-475C-A64D-46B423B0C93C}" srcOrd="0" destOrd="0" presId="urn:microsoft.com/office/officeart/2018/2/layout/IconVerticalSolidList"/>
    <dgm:cxn modelId="{ED7412E7-A4D0-400F-B1A4-15B8F3B38596}" type="presParOf" srcId="{AA09DB5A-9001-4A56-871D-AA0C8764F769}" destId="{3A58A0C6-B462-4A03-A65E-2ACBB06A7C49}" srcOrd="1" destOrd="0" presId="urn:microsoft.com/office/officeart/2018/2/layout/IconVerticalSolidList"/>
    <dgm:cxn modelId="{7C4AC1FF-C2EC-461F-AFE6-DF20270B9201}" type="presParOf" srcId="{AA09DB5A-9001-4A56-871D-AA0C8764F769}" destId="{2B043B8E-438E-41E2-95EE-7F5914A5C9F2}" srcOrd="2" destOrd="0" presId="urn:microsoft.com/office/officeart/2018/2/layout/IconVerticalSolidList"/>
    <dgm:cxn modelId="{8ABFC1F7-F3C0-4A97-8F6A-D1C931D9DDD2}" type="presParOf" srcId="{AA09DB5A-9001-4A56-871D-AA0C8764F769}" destId="{0D7DC08C-67CC-4BF4-8E20-B3C454C65C37}" srcOrd="3" destOrd="0" presId="urn:microsoft.com/office/officeart/2018/2/layout/IconVerticalSolidList"/>
    <dgm:cxn modelId="{0A82DA72-AA54-4176-9AF8-C1DD12F7237A}" type="presParOf" srcId="{C69770D8-BE41-4C57-8DD3-6CEC70E6C497}" destId="{2450C36F-6EB4-43FB-96BB-437A6269385B}" srcOrd="3" destOrd="0" presId="urn:microsoft.com/office/officeart/2018/2/layout/IconVerticalSolidList"/>
    <dgm:cxn modelId="{8C5AC478-7FD5-4938-BCC1-AAC702C556D9}" type="presParOf" srcId="{C69770D8-BE41-4C57-8DD3-6CEC70E6C497}" destId="{098D80D2-9433-4FDE-990E-843E165C6C96}" srcOrd="4" destOrd="0" presId="urn:microsoft.com/office/officeart/2018/2/layout/IconVerticalSolidList"/>
    <dgm:cxn modelId="{928BA989-404B-4D0C-B0AD-D0CE99E4F8DC}" type="presParOf" srcId="{098D80D2-9433-4FDE-990E-843E165C6C96}" destId="{CC1997DA-D7EF-48F1-9EE1-75EC8D5E31CC}" srcOrd="0" destOrd="0" presId="urn:microsoft.com/office/officeart/2018/2/layout/IconVerticalSolidList"/>
    <dgm:cxn modelId="{9FDB6BCE-6BB7-4713-9E00-AC55CB668A7E}" type="presParOf" srcId="{098D80D2-9433-4FDE-990E-843E165C6C96}" destId="{9542045A-FC5B-4B0A-9449-116406E8A560}" srcOrd="1" destOrd="0" presId="urn:microsoft.com/office/officeart/2018/2/layout/IconVerticalSolidList"/>
    <dgm:cxn modelId="{E450F8AE-CC7A-4134-854D-30720BB90740}" type="presParOf" srcId="{098D80D2-9433-4FDE-990E-843E165C6C96}" destId="{81195B99-AC9A-453F-9C83-4D9FD4F599A5}" srcOrd="2" destOrd="0" presId="urn:microsoft.com/office/officeart/2018/2/layout/IconVerticalSolidList"/>
    <dgm:cxn modelId="{F613507F-F829-4B11-82BF-1313F4391F91}" type="presParOf" srcId="{098D80D2-9433-4FDE-990E-843E165C6C96}" destId="{0F65FE64-9589-4ACF-A032-3E01D2CCFBA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EE88F6-A512-4658-B910-1C3770199A9E}" type="doc">
      <dgm:prSet loTypeId="urn:microsoft.com/office/officeart/2018/2/layout/IconVerticalSolidList" loCatId="icon" qsTypeId="urn:microsoft.com/office/officeart/2005/8/quickstyle/simple4" qsCatId="simple" csTypeId="urn:microsoft.com/office/officeart/2005/8/colors/accent2_2" csCatId="accent2" phldr="1"/>
      <dgm:spPr/>
      <dgm:t>
        <a:bodyPr/>
        <a:lstStyle/>
        <a:p>
          <a:endParaRPr lang="en-US"/>
        </a:p>
      </dgm:t>
    </dgm:pt>
    <dgm:pt modelId="{9DAE8681-2748-4022-941F-C779F829DB97}">
      <dgm:prSet/>
      <dgm:spPr/>
      <dgm:t>
        <a:bodyPr/>
        <a:lstStyle/>
        <a:p>
          <a:pPr>
            <a:lnSpc>
              <a:spcPct val="100000"/>
            </a:lnSpc>
          </a:pPr>
          <a:r>
            <a:rPr lang="en-GB" dirty="0"/>
            <a:t>The specific challenges for the </a:t>
          </a:r>
          <a:r>
            <a:rPr lang="en-GB" b="1" dirty="0"/>
            <a:t>Health and Social Care </a:t>
          </a:r>
          <a:r>
            <a:rPr lang="en-GB" dirty="0"/>
            <a:t>sector are:</a:t>
          </a:r>
        </a:p>
        <a:p>
          <a:pPr>
            <a:lnSpc>
              <a:spcPct val="100000"/>
            </a:lnSpc>
          </a:pPr>
          <a:r>
            <a:rPr lang="en-GB" dirty="0"/>
            <a:t>Innovations that could support the role of technology and digital solutions in enabling care, including supporting people through the utilisation of technology</a:t>
          </a:r>
        </a:p>
        <a:p>
          <a:pPr>
            <a:lnSpc>
              <a:spcPct val="100000"/>
            </a:lnSpc>
          </a:pPr>
          <a:r>
            <a:rPr lang="en-GB" dirty="0"/>
            <a:t>Innovations that could keep people well in the community - reducing demand on primary, secondary and specialist care​</a:t>
          </a:r>
          <a:endParaRPr lang="en-US" dirty="0"/>
        </a:p>
      </dgm:t>
      <dgm:extLst>
        <a:ext uri="{E40237B7-FDA0-4F09-8148-C483321AD2D9}">
          <dgm14:cNvPr xmlns:dgm14="http://schemas.microsoft.com/office/drawing/2010/diagram" id="0" name="">
            <a:extLst>
              <a:ext uri="{C183D7F6-B498-43B3-948B-1728B52AA6E4}">
                <adec:decorative xmlns:adec="http://schemas.microsoft.com/office/drawing/2017/decorative" val="0"/>
              </a:ext>
            </a:extLst>
          </dgm14:cNvPr>
        </a:ext>
      </dgm:extLst>
    </dgm:pt>
    <dgm:pt modelId="{33CA5A57-D12B-4601-BE9D-E25888202DE5}" type="parTrans" cxnId="{395FB6F7-4E29-4FC4-87A1-E0D8785A3FAD}">
      <dgm:prSet/>
      <dgm:spPr/>
      <dgm:t>
        <a:bodyPr/>
        <a:lstStyle/>
        <a:p>
          <a:endParaRPr lang="en-US"/>
        </a:p>
      </dgm:t>
    </dgm:pt>
    <dgm:pt modelId="{C8928CF0-5FDF-499D-9C05-6581E33D43DB}" type="sibTrans" cxnId="{395FB6F7-4E29-4FC4-87A1-E0D8785A3FAD}">
      <dgm:prSet/>
      <dgm:spPr/>
      <dgm:t>
        <a:bodyPr/>
        <a:lstStyle/>
        <a:p>
          <a:endParaRPr lang="en-US"/>
        </a:p>
      </dgm:t>
    </dgm:pt>
    <dgm:pt modelId="{82268323-4372-44BB-94BE-6A0BB5E34C94}">
      <dgm:prSet/>
      <dgm:spPr/>
      <dgm:t>
        <a:bodyPr/>
        <a:lstStyle/>
        <a:p>
          <a:pPr>
            <a:lnSpc>
              <a:spcPct val="100000"/>
            </a:lnSpc>
          </a:pPr>
          <a:r>
            <a:rPr lang="en-GB" dirty="0"/>
            <a:t>The specific challenges for the </a:t>
          </a:r>
          <a:r>
            <a:rPr lang="en-GB" b="1" dirty="0"/>
            <a:t>Early Education and Childcare </a:t>
          </a:r>
          <a:r>
            <a:rPr lang="en-GB" dirty="0"/>
            <a:t>sector are:</a:t>
          </a:r>
        </a:p>
        <a:p>
          <a:pPr>
            <a:lnSpc>
              <a:spcPct val="100000"/>
            </a:lnSpc>
          </a:pPr>
          <a:r>
            <a:rPr lang="en-GB" dirty="0"/>
            <a:t>Innovations that could increase the supply of early education places in areas where a need has been identified</a:t>
          </a:r>
        </a:p>
        <a:p>
          <a:pPr>
            <a:lnSpc>
              <a:spcPct val="100000"/>
            </a:lnSpc>
          </a:pPr>
          <a:r>
            <a:rPr lang="en-GB" dirty="0"/>
            <a:t>Innovations that could contribute to developing the pipeline of level 3 qualified staff in the early education and childcare workforce</a:t>
          </a:r>
          <a:endParaRPr lang="en-US" dirty="0"/>
        </a:p>
      </dgm:t>
    </dgm:pt>
    <dgm:pt modelId="{E30F82E7-C91E-4BD4-97A5-468A11384927}" type="parTrans" cxnId="{7C12C382-5576-4A49-A08E-1C0F6ABA8F58}">
      <dgm:prSet/>
      <dgm:spPr/>
      <dgm:t>
        <a:bodyPr/>
        <a:lstStyle/>
        <a:p>
          <a:endParaRPr lang="en-US"/>
        </a:p>
      </dgm:t>
    </dgm:pt>
    <dgm:pt modelId="{85F6034B-DB70-4D4B-ABD5-1442120A93E9}" type="sibTrans" cxnId="{7C12C382-5576-4A49-A08E-1C0F6ABA8F58}">
      <dgm:prSet/>
      <dgm:spPr/>
      <dgm:t>
        <a:bodyPr/>
        <a:lstStyle/>
        <a:p>
          <a:endParaRPr lang="en-US"/>
        </a:p>
      </dgm:t>
    </dgm:pt>
    <dgm:pt modelId="{DD20515B-1FDE-406B-A869-992A81954798}">
      <dgm:prSet/>
      <dgm:spPr/>
      <dgm:t>
        <a:bodyPr/>
        <a:lstStyle/>
        <a:p>
          <a:pPr>
            <a:lnSpc>
              <a:spcPct val="100000"/>
            </a:lnSpc>
          </a:pPr>
          <a:r>
            <a:rPr lang="en-GB" dirty="0"/>
            <a:t>The specific challenges for </a:t>
          </a:r>
          <a:r>
            <a:rPr lang="en-GB" b="1" dirty="0"/>
            <a:t>The Local High Street </a:t>
          </a:r>
          <a:r>
            <a:rPr lang="en-GB" dirty="0"/>
            <a:t>sector are:</a:t>
          </a:r>
        </a:p>
        <a:p>
          <a:pPr>
            <a:lnSpc>
              <a:spcPct val="100000"/>
            </a:lnSpc>
          </a:pPr>
          <a:r>
            <a:rPr lang="en-GB" dirty="0"/>
            <a:t>Innovations that could increase recycling rates in food-based hospitality</a:t>
          </a:r>
        </a:p>
        <a:p>
          <a:pPr>
            <a:lnSpc>
              <a:spcPct val="100000"/>
            </a:lnSpc>
          </a:pPr>
          <a:r>
            <a:rPr lang="en-GB" dirty="0"/>
            <a:t>Innovations that could improve capacity for financial management</a:t>
          </a:r>
        </a:p>
        <a:p>
          <a:pPr>
            <a:lnSpc>
              <a:spcPct val="100000"/>
            </a:lnSpc>
          </a:pPr>
          <a:r>
            <a:rPr lang="en-GB" dirty="0"/>
            <a:t>Innovations that could support better utilisation of underused buildings or facilities</a:t>
          </a:r>
          <a:endParaRPr lang="en-US" dirty="0"/>
        </a:p>
      </dgm:t>
    </dgm:pt>
    <dgm:pt modelId="{BC047971-0878-4CD6-939C-23E8F503C6A1}" type="parTrans" cxnId="{9C1E3A36-2B38-4D72-B84E-282873957870}">
      <dgm:prSet/>
      <dgm:spPr/>
      <dgm:t>
        <a:bodyPr/>
        <a:lstStyle/>
        <a:p>
          <a:endParaRPr lang="en-US"/>
        </a:p>
      </dgm:t>
    </dgm:pt>
    <dgm:pt modelId="{87B4955C-26FE-460F-9A29-6FD716422920}" type="sibTrans" cxnId="{9C1E3A36-2B38-4D72-B84E-282873957870}">
      <dgm:prSet/>
      <dgm:spPr/>
      <dgm:t>
        <a:bodyPr/>
        <a:lstStyle/>
        <a:p>
          <a:endParaRPr lang="en-US"/>
        </a:p>
      </dgm:t>
    </dgm:pt>
    <dgm:pt modelId="{C69770D8-BE41-4C57-8DD3-6CEC70E6C497}" type="pres">
      <dgm:prSet presAssocID="{87EE88F6-A512-4658-B910-1C3770199A9E}" presName="root" presStyleCnt="0">
        <dgm:presLayoutVars>
          <dgm:dir/>
          <dgm:resizeHandles val="exact"/>
        </dgm:presLayoutVars>
      </dgm:prSet>
      <dgm:spPr/>
    </dgm:pt>
    <dgm:pt modelId="{7B775F58-AC75-4A5B-B1D8-8AC0F760EE0E}" type="pres">
      <dgm:prSet presAssocID="{9DAE8681-2748-4022-941F-C779F829DB97}" presName="compNode" presStyleCnt="0"/>
      <dgm:spPr/>
    </dgm:pt>
    <dgm:pt modelId="{A95E677C-8C91-467A-AB30-8793ED76E4B5}" type="pres">
      <dgm:prSet presAssocID="{9DAE8681-2748-4022-941F-C779F829DB97}" presName="bgRect" presStyleLbl="bgShp" presStyleIdx="0" presStyleCnt="3"/>
      <dgm:spPr/>
    </dgm:pt>
    <dgm:pt modelId="{4F4F7089-A1ED-4EEE-B59B-14C9A733711F}" type="pres">
      <dgm:prSet presAssocID="{9DAE8681-2748-4022-941F-C779F829DB97}"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are outline"/>
        </a:ext>
      </dgm:extLst>
    </dgm:pt>
    <dgm:pt modelId="{EA7A0D6F-736C-4A24-AE0A-51E3011DD49A}" type="pres">
      <dgm:prSet presAssocID="{9DAE8681-2748-4022-941F-C779F829DB97}" presName="spaceRect" presStyleCnt="0"/>
      <dgm:spPr/>
    </dgm:pt>
    <dgm:pt modelId="{DDB7B780-0E3E-41AA-A8CF-F7C635D71129}" type="pres">
      <dgm:prSet presAssocID="{9DAE8681-2748-4022-941F-C779F829DB97}" presName="parTx" presStyleLbl="revTx" presStyleIdx="0" presStyleCnt="3">
        <dgm:presLayoutVars>
          <dgm:chMax val="0"/>
          <dgm:chPref val="0"/>
        </dgm:presLayoutVars>
      </dgm:prSet>
      <dgm:spPr/>
    </dgm:pt>
    <dgm:pt modelId="{1F34D0FA-E8A8-43D5-AC88-DF45206D2273}" type="pres">
      <dgm:prSet presAssocID="{C8928CF0-5FDF-499D-9C05-6581E33D43DB}" presName="sibTrans" presStyleCnt="0"/>
      <dgm:spPr/>
    </dgm:pt>
    <dgm:pt modelId="{AA09DB5A-9001-4A56-871D-AA0C8764F769}" type="pres">
      <dgm:prSet presAssocID="{82268323-4372-44BB-94BE-6A0BB5E34C94}" presName="compNode" presStyleCnt="0"/>
      <dgm:spPr/>
    </dgm:pt>
    <dgm:pt modelId="{71C8482D-F610-475C-A64D-46B423B0C93C}" type="pres">
      <dgm:prSet presAssocID="{82268323-4372-44BB-94BE-6A0BB5E34C94}" presName="bgRect" presStyleLbl="bgShp" presStyleIdx="1" presStyleCnt="3"/>
      <dgm:spPr/>
    </dgm:pt>
    <dgm:pt modelId="{3A58A0C6-B462-4A03-A65E-2ACBB06A7C49}" type="pres">
      <dgm:prSet presAssocID="{82268323-4372-44BB-94BE-6A0BB5E34C94}"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layground outline"/>
        </a:ext>
      </dgm:extLst>
    </dgm:pt>
    <dgm:pt modelId="{2B043B8E-438E-41E2-95EE-7F5914A5C9F2}" type="pres">
      <dgm:prSet presAssocID="{82268323-4372-44BB-94BE-6A0BB5E34C94}" presName="spaceRect" presStyleCnt="0"/>
      <dgm:spPr/>
    </dgm:pt>
    <dgm:pt modelId="{0D7DC08C-67CC-4BF4-8E20-B3C454C65C37}" type="pres">
      <dgm:prSet presAssocID="{82268323-4372-44BB-94BE-6A0BB5E34C94}" presName="parTx" presStyleLbl="revTx" presStyleIdx="1" presStyleCnt="3">
        <dgm:presLayoutVars>
          <dgm:chMax val="0"/>
          <dgm:chPref val="0"/>
        </dgm:presLayoutVars>
      </dgm:prSet>
      <dgm:spPr/>
    </dgm:pt>
    <dgm:pt modelId="{2450C36F-6EB4-43FB-96BB-437A6269385B}" type="pres">
      <dgm:prSet presAssocID="{85F6034B-DB70-4D4B-ABD5-1442120A93E9}" presName="sibTrans" presStyleCnt="0"/>
      <dgm:spPr/>
    </dgm:pt>
    <dgm:pt modelId="{098D80D2-9433-4FDE-990E-843E165C6C96}" type="pres">
      <dgm:prSet presAssocID="{DD20515B-1FDE-406B-A869-992A81954798}" presName="compNode" presStyleCnt="0"/>
      <dgm:spPr/>
    </dgm:pt>
    <dgm:pt modelId="{CC1997DA-D7EF-48F1-9EE1-75EC8D5E31CC}" type="pres">
      <dgm:prSet presAssocID="{DD20515B-1FDE-406B-A869-992A81954798}" presName="bgRect" presStyleLbl="bgShp" presStyleIdx="2" presStyleCnt="3"/>
      <dgm:spPr/>
    </dgm:pt>
    <dgm:pt modelId="{9542045A-FC5B-4B0A-9449-116406E8A560}" type="pres">
      <dgm:prSet presAssocID="{DD20515B-1FDE-406B-A869-992A81954798}"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hopping basket with solid fill"/>
        </a:ext>
      </dgm:extLst>
    </dgm:pt>
    <dgm:pt modelId="{81195B99-AC9A-453F-9C83-4D9FD4F599A5}" type="pres">
      <dgm:prSet presAssocID="{DD20515B-1FDE-406B-A869-992A81954798}" presName="spaceRect" presStyleCnt="0"/>
      <dgm:spPr/>
    </dgm:pt>
    <dgm:pt modelId="{0F65FE64-9589-4ACF-A032-3E01D2CCFBA3}" type="pres">
      <dgm:prSet presAssocID="{DD20515B-1FDE-406B-A869-992A81954798}" presName="parTx" presStyleLbl="revTx" presStyleIdx="2" presStyleCnt="3">
        <dgm:presLayoutVars>
          <dgm:chMax val="0"/>
          <dgm:chPref val="0"/>
        </dgm:presLayoutVars>
      </dgm:prSet>
      <dgm:spPr/>
    </dgm:pt>
  </dgm:ptLst>
  <dgm:cxnLst>
    <dgm:cxn modelId="{80BE0C05-5E3A-4B97-AE1A-01D2EC5FB95B}" type="presOf" srcId="{82268323-4372-44BB-94BE-6A0BB5E34C94}" destId="{0D7DC08C-67CC-4BF4-8E20-B3C454C65C37}" srcOrd="0" destOrd="0" presId="urn:microsoft.com/office/officeart/2018/2/layout/IconVerticalSolidList"/>
    <dgm:cxn modelId="{9C1E3A36-2B38-4D72-B84E-282873957870}" srcId="{87EE88F6-A512-4658-B910-1C3770199A9E}" destId="{DD20515B-1FDE-406B-A869-992A81954798}" srcOrd="2" destOrd="0" parTransId="{BC047971-0878-4CD6-939C-23E8F503C6A1}" sibTransId="{87B4955C-26FE-460F-9A29-6FD716422920}"/>
    <dgm:cxn modelId="{359E6D37-B82A-4617-BD16-267DF88CF264}" type="presOf" srcId="{DD20515B-1FDE-406B-A869-992A81954798}" destId="{0F65FE64-9589-4ACF-A032-3E01D2CCFBA3}" srcOrd="0" destOrd="0" presId="urn:microsoft.com/office/officeart/2018/2/layout/IconVerticalSolidList"/>
    <dgm:cxn modelId="{68A5C441-533F-48C0-94CC-D7404B2E5BEA}" type="presOf" srcId="{9DAE8681-2748-4022-941F-C779F829DB97}" destId="{DDB7B780-0E3E-41AA-A8CF-F7C635D71129}" srcOrd="0" destOrd="0" presId="urn:microsoft.com/office/officeart/2018/2/layout/IconVerticalSolidList"/>
    <dgm:cxn modelId="{7C12C382-5576-4A49-A08E-1C0F6ABA8F58}" srcId="{87EE88F6-A512-4658-B910-1C3770199A9E}" destId="{82268323-4372-44BB-94BE-6A0BB5E34C94}" srcOrd="1" destOrd="0" parTransId="{E30F82E7-C91E-4BD4-97A5-468A11384927}" sibTransId="{85F6034B-DB70-4D4B-ABD5-1442120A93E9}"/>
    <dgm:cxn modelId="{C9ABCCE7-26DE-497B-A2AD-01750FC87DBF}" type="presOf" srcId="{87EE88F6-A512-4658-B910-1C3770199A9E}" destId="{C69770D8-BE41-4C57-8DD3-6CEC70E6C497}" srcOrd="0" destOrd="0" presId="urn:microsoft.com/office/officeart/2018/2/layout/IconVerticalSolidList"/>
    <dgm:cxn modelId="{395FB6F7-4E29-4FC4-87A1-E0D8785A3FAD}" srcId="{87EE88F6-A512-4658-B910-1C3770199A9E}" destId="{9DAE8681-2748-4022-941F-C779F829DB97}" srcOrd="0" destOrd="0" parTransId="{33CA5A57-D12B-4601-BE9D-E25888202DE5}" sibTransId="{C8928CF0-5FDF-499D-9C05-6581E33D43DB}"/>
    <dgm:cxn modelId="{E4D1878A-3B13-45C7-8B86-F28A9984DB4C}" type="presParOf" srcId="{C69770D8-BE41-4C57-8DD3-6CEC70E6C497}" destId="{7B775F58-AC75-4A5B-B1D8-8AC0F760EE0E}" srcOrd="0" destOrd="0" presId="urn:microsoft.com/office/officeart/2018/2/layout/IconVerticalSolidList"/>
    <dgm:cxn modelId="{3F54BEF6-B670-4677-9167-EAB2141BB2C1}" type="presParOf" srcId="{7B775F58-AC75-4A5B-B1D8-8AC0F760EE0E}" destId="{A95E677C-8C91-467A-AB30-8793ED76E4B5}" srcOrd="0" destOrd="0" presId="urn:microsoft.com/office/officeart/2018/2/layout/IconVerticalSolidList"/>
    <dgm:cxn modelId="{8945B632-E1EA-4677-B207-9042F5469452}" type="presParOf" srcId="{7B775F58-AC75-4A5B-B1D8-8AC0F760EE0E}" destId="{4F4F7089-A1ED-4EEE-B59B-14C9A733711F}" srcOrd="1" destOrd="0" presId="urn:microsoft.com/office/officeart/2018/2/layout/IconVerticalSolidList"/>
    <dgm:cxn modelId="{E93F691E-7E23-4197-8146-6F67997C7816}" type="presParOf" srcId="{7B775F58-AC75-4A5B-B1D8-8AC0F760EE0E}" destId="{EA7A0D6F-736C-4A24-AE0A-51E3011DD49A}" srcOrd="2" destOrd="0" presId="urn:microsoft.com/office/officeart/2018/2/layout/IconVerticalSolidList"/>
    <dgm:cxn modelId="{2569911C-4650-4C58-9BB0-69B9C9D2CDB5}" type="presParOf" srcId="{7B775F58-AC75-4A5B-B1D8-8AC0F760EE0E}" destId="{DDB7B780-0E3E-41AA-A8CF-F7C635D71129}" srcOrd="3" destOrd="0" presId="urn:microsoft.com/office/officeart/2018/2/layout/IconVerticalSolidList"/>
    <dgm:cxn modelId="{5F98D1EF-6D6A-4403-A99E-B065CCF33758}" type="presParOf" srcId="{C69770D8-BE41-4C57-8DD3-6CEC70E6C497}" destId="{1F34D0FA-E8A8-43D5-AC88-DF45206D2273}" srcOrd="1" destOrd="0" presId="urn:microsoft.com/office/officeart/2018/2/layout/IconVerticalSolidList"/>
    <dgm:cxn modelId="{54788F91-01DF-4A25-9D61-A955427D170F}" type="presParOf" srcId="{C69770D8-BE41-4C57-8DD3-6CEC70E6C497}" destId="{AA09DB5A-9001-4A56-871D-AA0C8764F769}" srcOrd="2" destOrd="0" presId="urn:microsoft.com/office/officeart/2018/2/layout/IconVerticalSolidList"/>
    <dgm:cxn modelId="{052B7C2B-2452-4B52-9FB8-4F8273ACDDCD}" type="presParOf" srcId="{AA09DB5A-9001-4A56-871D-AA0C8764F769}" destId="{71C8482D-F610-475C-A64D-46B423B0C93C}" srcOrd="0" destOrd="0" presId="urn:microsoft.com/office/officeart/2018/2/layout/IconVerticalSolidList"/>
    <dgm:cxn modelId="{ED7412E7-A4D0-400F-B1A4-15B8F3B38596}" type="presParOf" srcId="{AA09DB5A-9001-4A56-871D-AA0C8764F769}" destId="{3A58A0C6-B462-4A03-A65E-2ACBB06A7C49}" srcOrd="1" destOrd="0" presId="urn:microsoft.com/office/officeart/2018/2/layout/IconVerticalSolidList"/>
    <dgm:cxn modelId="{7C4AC1FF-C2EC-461F-AFE6-DF20270B9201}" type="presParOf" srcId="{AA09DB5A-9001-4A56-871D-AA0C8764F769}" destId="{2B043B8E-438E-41E2-95EE-7F5914A5C9F2}" srcOrd="2" destOrd="0" presId="urn:microsoft.com/office/officeart/2018/2/layout/IconVerticalSolidList"/>
    <dgm:cxn modelId="{8ABFC1F7-F3C0-4A97-8F6A-D1C931D9DDD2}" type="presParOf" srcId="{AA09DB5A-9001-4A56-871D-AA0C8764F769}" destId="{0D7DC08C-67CC-4BF4-8E20-B3C454C65C37}" srcOrd="3" destOrd="0" presId="urn:microsoft.com/office/officeart/2018/2/layout/IconVerticalSolidList"/>
    <dgm:cxn modelId="{0A82DA72-AA54-4176-9AF8-C1DD12F7237A}" type="presParOf" srcId="{C69770D8-BE41-4C57-8DD3-6CEC70E6C497}" destId="{2450C36F-6EB4-43FB-96BB-437A6269385B}" srcOrd="3" destOrd="0" presId="urn:microsoft.com/office/officeart/2018/2/layout/IconVerticalSolidList"/>
    <dgm:cxn modelId="{8C5AC478-7FD5-4938-BCC1-AAC702C556D9}" type="presParOf" srcId="{C69770D8-BE41-4C57-8DD3-6CEC70E6C497}" destId="{098D80D2-9433-4FDE-990E-843E165C6C96}" srcOrd="4" destOrd="0" presId="urn:microsoft.com/office/officeart/2018/2/layout/IconVerticalSolidList"/>
    <dgm:cxn modelId="{928BA989-404B-4D0C-B0AD-D0CE99E4F8DC}" type="presParOf" srcId="{098D80D2-9433-4FDE-990E-843E165C6C96}" destId="{CC1997DA-D7EF-48F1-9EE1-75EC8D5E31CC}" srcOrd="0" destOrd="0" presId="urn:microsoft.com/office/officeart/2018/2/layout/IconVerticalSolidList"/>
    <dgm:cxn modelId="{9FDB6BCE-6BB7-4713-9E00-AC55CB668A7E}" type="presParOf" srcId="{098D80D2-9433-4FDE-990E-843E165C6C96}" destId="{9542045A-FC5B-4B0A-9449-116406E8A560}" srcOrd="1" destOrd="0" presId="urn:microsoft.com/office/officeart/2018/2/layout/IconVerticalSolidList"/>
    <dgm:cxn modelId="{E450F8AE-CC7A-4134-854D-30720BB90740}" type="presParOf" srcId="{098D80D2-9433-4FDE-990E-843E165C6C96}" destId="{81195B99-AC9A-453F-9C83-4D9FD4F599A5}" srcOrd="2" destOrd="0" presId="urn:microsoft.com/office/officeart/2018/2/layout/IconVerticalSolidList"/>
    <dgm:cxn modelId="{F613507F-F829-4B11-82BF-1313F4391F91}" type="presParOf" srcId="{098D80D2-9433-4FDE-990E-843E165C6C96}" destId="{0F65FE64-9589-4ACF-A032-3E01D2CCFBA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E677C-8C91-467A-AB30-8793ED76E4B5}">
      <dsp:nvSpPr>
        <dsp:cNvPr id="0" name=""/>
        <dsp:cNvSpPr/>
      </dsp:nvSpPr>
      <dsp:spPr>
        <a:xfrm>
          <a:off x="0" y="3809"/>
          <a:ext cx="10515600" cy="12552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4F7089-A1ED-4EEE-B59B-14C9A733711F}">
      <dsp:nvSpPr>
        <dsp:cNvPr id="0" name=""/>
        <dsp:cNvSpPr/>
      </dsp:nvSpPr>
      <dsp:spPr>
        <a:xfrm>
          <a:off x="379704" y="286234"/>
          <a:ext cx="691046" cy="6903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B7B780-0E3E-41AA-A8CF-F7C635D71129}">
      <dsp:nvSpPr>
        <dsp:cNvPr id="0" name=""/>
        <dsp:cNvSpPr/>
      </dsp:nvSpPr>
      <dsp:spPr>
        <a:xfrm>
          <a:off x="1450454" y="3809"/>
          <a:ext cx="8969425" cy="1256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974" tIns="132974" rIns="132974" bIns="132974" numCol="1" spcCol="1270" anchor="ctr" anchorCtr="0">
          <a:noAutofit/>
        </a:bodyPr>
        <a:lstStyle/>
        <a:p>
          <a:pPr marL="0" lvl="0" indent="0" algn="l" defTabSz="622300">
            <a:lnSpc>
              <a:spcPct val="90000"/>
            </a:lnSpc>
            <a:spcBef>
              <a:spcPct val="0"/>
            </a:spcBef>
            <a:spcAft>
              <a:spcPct val="35000"/>
            </a:spcAft>
            <a:buNone/>
          </a:pPr>
          <a:r>
            <a:rPr lang="en-GB" sz="1400" b="1" kern="1200" dirty="0"/>
            <a:t>Supporting the Workforce </a:t>
          </a:r>
          <a:r>
            <a:rPr lang="en-GB" sz="1400" kern="1200" dirty="0"/>
            <a:t>- Innovations that help with developing, recruiting and retaining staff. This could include new ways of upskilling the workforce, improving progression routes or providing greater flexibility of working patterns and security of hours worked. This could also include finding new ways to connect employers and potential employees, including the self-employed and those who have struggled to find stable work, particularly individuals experiencing inequalities. This does not include using funds to subsidise staff to conduct business as usual activity, the use of monetary incentives, or the purchasing of wellbeing services. ​</a:t>
          </a:r>
          <a:endParaRPr lang="en-US" sz="1400" kern="1200" dirty="0"/>
        </a:p>
      </dsp:txBody>
      <dsp:txXfrm>
        <a:off x="1450454" y="3809"/>
        <a:ext cx="8969425" cy="1256447"/>
      </dsp:txXfrm>
    </dsp:sp>
    <dsp:sp modelId="{71C8482D-F610-475C-A64D-46B423B0C93C}">
      <dsp:nvSpPr>
        <dsp:cNvPr id="0" name=""/>
        <dsp:cNvSpPr/>
      </dsp:nvSpPr>
      <dsp:spPr>
        <a:xfrm>
          <a:off x="0" y="1547445"/>
          <a:ext cx="10515600" cy="12552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58A0C6-B462-4A03-A65E-2ACBB06A7C49}">
      <dsp:nvSpPr>
        <dsp:cNvPr id="0" name=""/>
        <dsp:cNvSpPr/>
      </dsp:nvSpPr>
      <dsp:spPr>
        <a:xfrm>
          <a:off x="379704" y="1829869"/>
          <a:ext cx="691046" cy="6903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7DC08C-67CC-4BF4-8E20-B3C454C65C37}">
      <dsp:nvSpPr>
        <dsp:cNvPr id="0" name=""/>
        <dsp:cNvSpPr/>
      </dsp:nvSpPr>
      <dsp:spPr>
        <a:xfrm>
          <a:off x="1450454" y="1547445"/>
          <a:ext cx="8969425" cy="1256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974" tIns="132974" rIns="132974" bIns="132974" numCol="1" spcCol="1270" anchor="ctr" anchorCtr="0">
          <a:noAutofit/>
        </a:bodyPr>
        <a:lstStyle/>
        <a:p>
          <a:pPr marL="0" lvl="0" indent="0" algn="l" defTabSz="622300">
            <a:lnSpc>
              <a:spcPct val="90000"/>
            </a:lnSpc>
            <a:spcBef>
              <a:spcPct val="0"/>
            </a:spcBef>
            <a:spcAft>
              <a:spcPct val="35000"/>
            </a:spcAft>
            <a:buNone/>
          </a:pPr>
          <a:r>
            <a:rPr lang="en-GB" sz="1400" b="1" kern="1200"/>
            <a:t>More Effective Services and Products </a:t>
          </a:r>
          <a:r>
            <a:rPr lang="en-GB" sz="1400" kern="1200"/>
            <a:t>- Innovations that help create or integrate new ways of delivering your current services or products to a higher standard by doing things more efficiently and effectively. This could include re-thinking your approach to resourcing, organising work, and the adoption or development of technology. This is not about expanding or fundamentally changing the services or products you provide, but instead doing what you do already, better. ​</a:t>
          </a:r>
          <a:endParaRPr lang="en-US" sz="1400" kern="1200"/>
        </a:p>
      </dsp:txBody>
      <dsp:txXfrm>
        <a:off x="1450454" y="1547445"/>
        <a:ext cx="8969425" cy="1256447"/>
      </dsp:txXfrm>
    </dsp:sp>
    <dsp:sp modelId="{CC1997DA-D7EF-48F1-9EE1-75EC8D5E31CC}">
      <dsp:nvSpPr>
        <dsp:cNvPr id="0" name=""/>
        <dsp:cNvSpPr/>
      </dsp:nvSpPr>
      <dsp:spPr>
        <a:xfrm>
          <a:off x="0" y="3091080"/>
          <a:ext cx="10515600" cy="125522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42045A-FC5B-4B0A-9449-116406E8A560}">
      <dsp:nvSpPr>
        <dsp:cNvPr id="0" name=""/>
        <dsp:cNvSpPr/>
      </dsp:nvSpPr>
      <dsp:spPr>
        <a:xfrm>
          <a:off x="379704" y="3373505"/>
          <a:ext cx="691046" cy="6903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65FE64-9589-4ACF-A032-3E01D2CCFBA3}">
      <dsp:nvSpPr>
        <dsp:cNvPr id="0" name=""/>
        <dsp:cNvSpPr/>
      </dsp:nvSpPr>
      <dsp:spPr>
        <a:xfrm>
          <a:off x="1450454" y="3091080"/>
          <a:ext cx="8969425" cy="1256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974" tIns="132974" rIns="132974" bIns="132974" numCol="1" spcCol="1270" anchor="ctr" anchorCtr="0">
          <a:noAutofit/>
        </a:bodyPr>
        <a:lstStyle/>
        <a:p>
          <a:pPr marL="0" lvl="0" indent="0" algn="l" defTabSz="622300">
            <a:lnSpc>
              <a:spcPct val="90000"/>
            </a:lnSpc>
            <a:spcBef>
              <a:spcPct val="0"/>
            </a:spcBef>
            <a:spcAft>
              <a:spcPct val="35000"/>
            </a:spcAft>
            <a:buNone/>
          </a:pPr>
          <a:r>
            <a:rPr lang="en-GB" sz="1400" b="1" kern="1200"/>
            <a:t>Localising Supply Chains, Low Carbon and Net Zero </a:t>
          </a:r>
          <a:r>
            <a:rPr lang="en-GB" sz="1400" kern="1200"/>
            <a:t>- Innovations that support local, sustainable, and circular supply chains. Circular supply chains being those that share, lease, reuse, repair, refurbish, and recycle existing materials and products for as long as possible within Greater Manchester. Innovations that reduce or manage energy consumption and carbon emissions, including via the development and testing of new technology, as well as new systems and initiatives to use and share resources more efficiently or reduce the use of resources. ​</a:t>
          </a:r>
          <a:endParaRPr lang="en-US" sz="1400" kern="1200"/>
        </a:p>
      </dsp:txBody>
      <dsp:txXfrm>
        <a:off x="1450454" y="3091080"/>
        <a:ext cx="8969425" cy="12564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E677C-8C91-467A-AB30-8793ED76E4B5}">
      <dsp:nvSpPr>
        <dsp:cNvPr id="0" name=""/>
        <dsp:cNvSpPr/>
      </dsp:nvSpPr>
      <dsp:spPr>
        <a:xfrm>
          <a:off x="0" y="2257"/>
          <a:ext cx="10515600" cy="126516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F4F7089-A1ED-4EEE-B59B-14C9A733711F}">
      <dsp:nvSpPr>
        <dsp:cNvPr id="0" name=""/>
        <dsp:cNvSpPr/>
      </dsp:nvSpPr>
      <dsp:spPr>
        <a:xfrm>
          <a:off x="382711" y="286918"/>
          <a:ext cx="696518" cy="69583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DB7B780-0E3E-41AA-A8CF-F7C635D71129}">
      <dsp:nvSpPr>
        <dsp:cNvPr id="0" name=""/>
        <dsp:cNvSpPr/>
      </dsp:nvSpPr>
      <dsp:spPr>
        <a:xfrm>
          <a:off x="1461940" y="2257"/>
          <a:ext cx="8918526" cy="1266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027" tIns="134027" rIns="134027" bIns="134027" numCol="1" spcCol="1270" anchor="ctr" anchorCtr="0">
          <a:noAutofit/>
        </a:bodyPr>
        <a:lstStyle/>
        <a:p>
          <a:pPr marL="0" lvl="0" indent="0" algn="l" defTabSz="622300">
            <a:lnSpc>
              <a:spcPct val="100000"/>
            </a:lnSpc>
            <a:spcBef>
              <a:spcPct val="0"/>
            </a:spcBef>
            <a:spcAft>
              <a:spcPct val="35000"/>
            </a:spcAft>
            <a:buNone/>
          </a:pPr>
          <a:r>
            <a:rPr lang="en-GB" sz="1400" kern="1200" dirty="0"/>
            <a:t>The specific challenges for the </a:t>
          </a:r>
          <a:r>
            <a:rPr lang="en-GB" sz="1400" b="1" kern="1200" dirty="0"/>
            <a:t>Health and Social Care </a:t>
          </a:r>
          <a:r>
            <a:rPr lang="en-GB" sz="1400" kern="1200" dirty="0"/>
            <a:t>sector are:</a:t>
          </a:r>
        </a:p>
        <a:p>
          <a:pPr marL="0" lvl="0" indent="0" algn="l" defTabSz="622300">
            <a:lnSpc>
              <a:spcPct val="100000"/>
            </a:lnSpc>
            <a:spcBef>
              <a:spcPct val="0"/>
            </a:spcBef>
            <a:spcAft>
              <a:spcPct val="35000"/>
            </a:spcAft>
            <a:buNone/>
          </a:pPr>
          <a:r>
            <a:rPr lang="en-GB" sz="1400" kern="1200" dirty="0"/>
            <a:t>Innovations that could support the role of technology and digital solutions in enabling care, including supporting people through the utilisation of technology</a:t>
          </a:r>
        </a:p>
        <a:p>
          <a:pPr marL="0" lvl="0" indent="0" algn="l" defTabSz="622300">
            <a:lnSpc>
              <a:spcPct val="100000"/>
            </a:lnSpc>
            <a:spcBef>
              <a:spcPct val="0"/>
            </a:spcBef>
            <a:spcAft>
              <a:spcPct val="35000"/>
            </a:spcAft>
            <a:buNone/>
          </a:pPr>
          <a:r>
            <a:rPr lang="en-GB" sz="1400" kern="1200" dirty="0"/>
            <a:t>Innovations that could keep people well in the community - reducing demand on primary, secondary and specialist care​</a:t>
          </a:r>
          <a:endParaRPr lang="en-US" sz="1400" kern="1200" dirty="0"/>
        </a:p>
      </dsp:txBody>
      <dsp:txXfrm>
        <a:off x="1461940" y="2257"/>
        <a:ext cx="8918526" cy="1266397"/>
      </dsp:txXfrm>
    </dsp:sp>
    <dsp:sp modelId="{71C8482D-F610-475C-A64D-46B423B0C93C}">
      <dsp:nvSpPr>
        <dsp:cNvPr id="0" name=""/>
        <dsp:cNvSpPr/>
      </dsp:nvSpPr>
      <dsp:spPr>
        <a:xfrm>
          <a:off x="0" y="1542470"/>
          <a:ext cx="10515600" cy="126516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A58A0C6-B462-4A03-A65E-2ACBB06A7C49}">
      <dsp:nvSpPr>
        <dsp:cNvPr id="0" name=""/>
        <dsp:cNvSpPr/>
      </dsp:nvSpPr>
      <dsp:spPr>
        <a:xfrm>
          <a:off x="382711" y="1827131"/>
          <a:ext cx="696518" cy="69583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D7DC08C-67CC-4BF4-8E20-B3C454C65C37}">
      <dsp:nvSpPr>
        <dsp:cNvPr id="0" name=""/>
        <dsp:cNvSpPr/>
      </dsp:nvSpPr>
      <dsp:spPr>
        <a:xfrm>
          <a:off x="1461940" y="1542470"/>
          <a:ext cx="8918526" cy="1266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027" tIns="134027" rIns="134027" bIns="134027" numCol="1" spcCol="1270" anchor="ctr" anchorCtr="0">
          <a:noAutofit/>
        </a:bodyPr>
        <a:lstStyle/>
        <a:p>
          <a:pPr marL="0" lvl="0" indent="0" algn="l" defTabSz="622300">
            <a:lnSpc>
              <a:spcPct val="100000"/>
            </a:lnSpc>
            <a:spcBef>
              <a:spcPct val="0"/>
            </a:spcBef>
            <a:spcAft>
              <a:spcPct val="35000"/>
            </a:spcAft>
            <a:buNone/>
          </a:pPr>
          <a:r>
            <a:rPr lang="en-GB" sz="1400" kern="1200" dirty="0"/>
            <a:t>The specific challenges for the </a:t>
          </a:r>
          <a:r>
            <a:rPr lang="en-GB" sz="1400" b="1" kern="1200" dirty="0"/>
            <a:t>Early Education and Childcare </a:t>
          </a:r>
          <a:r>
            <a:rPr lang="en-GB" sz="1400" kern="1200" dirty="0"/>
            <a:t>sector are:</a:t>
          </a:r>
        </a:p>
        <a:p>
          <a:pPr marL="0" lvl="0" indent="0" algn="l" defTabSz="622300">
            <a:lnSpc>
              <a:spcPct val="100000"/>
            </a:lnSpc>
            <a:spcBef>
              <a:spcPct val="0"/>
            </a:spcBef>
            <a:spcAft>
              <a:spcPct val="35000"/>
            </a:spcAft>
            <a:buNone/>
          </a:pPr>
          <a:r>
            <a:rPr lang="en-GB" sz="1400" kern="1200" dirty="0"/>
            <a:t>Innovations that could increase the supply of early education places in areas where a need has been identified</a:t>
          </a:r>
        </a:p>
        <a:p>
          <a:pPr marL="0" lvl="0" indent="0" algn="l" defTabSz="622300">
            <a:lnSpc>
              <a:spcPct val="100000"/>
            </a:lnSpc>
            <a:spcBef>
              <a:spcPct val="0"/>
            </a:spcBef>
            <a:spcAft>
              <a:spcPct val="35000"/>
            </a:spcAft>
            <a:buNone/>
          </a:pPr>
          <a:r>
            <a:rPr lang="en-GB" sz="1400" kern="1200" dirty="0"/>
            <a:t>Innovations that could contribute to developing the pipeline of level 3 qualified staff in the early education and childcare workforce</a:t>
          </a:r>
          <a:endParaRPr lang="en-US" sz="1400" kern="1200" dirty="0"/>
        </a:p>
      </dsp:txBody>
      <dsp:txXfrm>
        <a:off x="1461940" y="1542470"/>
        <a:ext cx="8918526" cy="1266397"/>
      </dsp:txXfrm>
    </dsp:sp>
    <dsp:sp modelId="{CC1997DA-D7EF-48F1-9EE1-75EC8D5E31CC}">
      <dsp:nvSpPr>
        <dsp:cNvPr id="0" name=""/>
        <dsp:cNvSpPr/>
      </dsp:nvSpPr>
      <dsp:spPr>
        <a:xfrm>
          <a:off x="0" y="3082683"/>
          <a:ext cx="10515600" cy="126516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9542045A-FC5B-4B0A-9449-116406E8A560}">
      <dsp:nvSpPr>
        <dsp:cNvPr id="0" name=""/>
        <dsp:cNvSpPr/>
      </dsp:nvSpPr>
      <dsp:spPr>
        <a:xfrm>
          <a:off x="382711" y="3367344"/>
          <a:ext cx="696518" cy="69583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0F65FE64-9589-4ACF-A032-3E01D2CCFBA3}">
      <dsp:nvSpPr>
        <dsp:cNvPr id="0" name=""/>
        <dsp:cNvSpPr/>
      </dsp:nvSpPr>
      <dsp:spPr>
        <a:xfrm>
          <a:off x="1461940" y="3082683"/>
          <a:ext cx="8918526" cy="1266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027" tIns="134027" rIns="134027" bIns="134027" numCol="1" spcCol="1270" anchor="ctr" anchorCtr="0">
          <a:noAutofit/>
        </a:bodyPr>
        <a:lstStyle/>
        <a:p>
          <a:pPr marL="0" lvl="0" indent="0" algn="l" defTabSz="622300">
            <a:lnSpc>
              <a:spcPct val="100000"/>
            </a:lnSpc>
            <a:spcBef>
              <a:spcPct val="0"/>
            </a:spcBef>
            <a:spcAft>
              <a:spcPct val="35000"/>
            </a:spcAft>
            <a:buNone/>
          </a:pPr>
          <a:r>
            <a:rPr lang="en-GB" sz="1400" kern="1200" dirty="0"/>
            <a:t>The specific challenges for </a:t>
          </a:r>
          <a:r>
            <a:rPr lang="en-GB" sz="1400" b="1" kern="1200" dirty="0"/>
            <a:t>The Local High Street </a:t>
          </a:r>
          <a:r>
            <a:rPr lang="en-GB" sz="1400" kern="1200" dirty="0"/>
            <a:t>sector are:</a:t>
          </a:r>
        </a:p>
        <a:p>
          <a:pPr marL="0" lvl="0" indent="0" algn="l" defTabSz="622300">
            <a:lnSpc>
              <a:spcPct val="100000"/>
            </a:lnSpc>
            <a:spcBef>
              <a:spcPct val="0"/>
            </a:spcBef>
            <a:spcAft>
              <a:spcPct val="35000"/>
            </a:spcAft>
            <a:buNone/>
          </a:pPr>
          <a:r>
            <a:rPr lang="en-GB" sz="1400" kern="1200" dirty="0"/>
            <a:t>Innovations that could increase recycling rates in food-based hospitality</a:t>
          </a:r>
        </a:p>
        <a:p>
          <a:pPr marL="0" lvl="0" indent="0" algn="l" defTabSz="622300">
            <a:lnSpc>
              <a:spcPct val="100000"/>
            </a:lnSpc>
            <a:spcBef>
              <a:spcPct val="0"/>
            </a:spcBef>
            <a:spcAft>
              <a:spcPct val="35000"/>
            </a:spcAft>
            <a:buNone/>
          </a:pPr>
          <a:r>
            <a:rPr lang="en-GB" sz="1400" kern="1200" dirty="0"/>
            <a:t>Innovations that could improve capacity for financial management</a:t>
          </a:r>
        </a:p>
        <a:p>
          <a:pPr marL="0" lvl="0" indent="0" algn="l" defTabSz="622300">
            <a:lnSpc>
              <a:spcPct val="100000"/>
            </a:lnSpc>
            <a:spcBef>
              <a:spcPct val="0"/>
            </a:spcBef>
            <a:spcAft>
              <a:spcPct val="35000"/>
            </a:spcAft>
            <a:buNone/>
          </a:pPr>
          <a:r>
            <a:rPr lang="en-GB" sz="1400" kern="1200" dirty="0"/>
            <a:t>Innovations that could support better utilisation of underused buildings or facilities</a:t>
          </a:r>
          <a:endParaRPr lang="en-US" sz="1400" kern="1200" dirty="0"/>
        </a:p>
      </dsp:txBody>
      <dsp:txXfrm>
        <a:off x="1461940" y="3082683"/>
        <a:ext cx="8918526" cy="126639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A953AE-4558-DBD1-3823-76856DFFD6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9DDBCD7-38AA-AE1F-F89A-26915221F26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4E825C-4161-4C54-8AC6-81889CDF1A52}" type="datetimeFigureOut">
              <a:rPr lang="en-GB" smtClean="0"/>
              <a:t>14/04/2025</a:t>
            </a:fld>
            <a:endParaRPr lang="en-GB"/>
          </a:p>
        </p:txBody>
      </p:sp>
      <p:sp>
        <p:nvSpPr>
          <p:cNvPr id="4" name="Footer Placeholder 3">
            <a:extLst>
              <a:ext uri="{FF2B5EF4-FFF2-40B4-BE49-F238E27FC236}">
                <a16:creationId xmlns:a16="http://schemas.microsoft.com/office/drawing/2014/main" id="{8BB4F175-3E75-747C-F838-8EEB877A1B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C782EBF-E81E-6A74-C8F5-D40C768FD8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33F0CA2-9D07-4313-9E75-DAA11603A644}" type="slidenum">
              <a:rPr lang="en-GB" smtClean="0"/>
              <a:t>‹#›</a:t>
            </a:fld>
            <a:endParaRPr lang="en-GB"/>
          </a:p>
        </p:txBody>
      </p:sp>
    </p:spTree>
    <p:extLst>
      <p:ext uri="{BB962C8B-B14F-4D97-AF65-F5344CB8AC3E}">
        <p14:creationId xmlns:p14="http://schemas.microsoft.com/office/powerpoint/2010/main" val="2514242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324FC-2124-4373-AC92-C824676BF9DE}" type="datetimeFigureOut">
              <a:t>4/14/2025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AAEA2C-36BD-42B3-B9B1-846AEB5058C7}" type="slidenum">
              <a:t>‹#›</a:t>
            </a:fld>
            <a:endParaRPr lang="en-GB"/>
          </a:p>
        </p:txBody>
      </p:sp>
    </p:spTree>
    <p:extLst>
      <p:ext uri="{BB962C8B-B14F-4D97-AF65-F5344CB8AC3E}">
        <p14:creationId xmlns:p14="http://schemas.microsoft.com/office/powerpoint/2010/main" val="2618760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AAEA2C-36BD-42B3-B9B1-846AEB5058C7}" type="slidenum">
              <a:rPr lang="en-GB" smtClean="0"/>
              <a:t>1</a:t>
            </a:fld>
            <a:endParaRPr lang="en-GB"/>
          </a:p>
        </p:txBody>
      </p:sp>
    </p:spTree>
    <p:extLst>
      <p:ext uri="{BB962C8B-B14F-4D97-AF65-F5344CB8AC3E}">
        <p14:creationId xmlns:p14="http://schemas.microsoft.com/office/powerpoint/2010/main" val="1279899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5C974-8F88-1B37-6DBE-117B44CD6E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1071A0-D73F-68D6-F7FE-F1BA74C436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0B2CA4-D5FB-8787-8595-654707044516}"/>
              </a:ext>
            </a:extLst>
          </p:cNvPr>
          <p:cNvSpPr>
            <a:spLocks noGrp="1"/>
          </p:cNvSpPr>
          <p:nvPr>
            <p:ph type="body" idx="1"/>
          </p:nvPr>
        </p:nvSpPr>
        <p:spPr/>
        <p:txBody>
          <a:bodyPr/>
          <a:lstStyle/>
          <a:p>
            <a:r>
              <a:rPr lang="en-GB" dirty="0"/>
              <a:t>For Round 2 we’re adding to the broad challenge areas with some sector-specific challenges</a:t>
            </a:r>
          </a:p>
          <a:p>
            <a:endParaRPr lang="en-GB" dirty="0"/>
          </a:p>
        </p:txBody>
      </p:sp>
      <p:sp>
        <p:nvSpPr>
          <p:cNvPr id="4" name="Slide Number Placeholder 3">
            <a:extLst>
              <a:ext uri="{FF2B5EF4-FFF2-40B4-BE49-F238E27FC236}">
                <a16:creationId xmlns:a16="http://schemas.microsoft.com/office/drawing/2014/main" id="{95D78BAC-1AB3-E9C3-504D-D2799C7E28FD}"/>
              </a:ext>
            </a:extLst>
          </p:cNvPr>
          <p:cNvSpPr>
            <a:spLocks noGrp="1"/>
          </p:cNvSpPr>
          <p:nvPr>
            <p:ph type="sldNum" sz="quarter" idx="5"/>
          </p:nvPr>
        </p:nvSpPr>
        <p:spPr/>
        <p:txBody>
          <a:bodyPr/>
          <a:lstStyle/>
          <a:p>
            <a:fld id="{8EAAEA2C-36BD-42B3-B9B1-846AEB5058C7}" type="slidenum">
              <a:rPr lang="en-GB" smtClean="0"/>
              <a:t>10</a:t>
            </a:fld>
            <a:endParaRPr lang="en-GB"/>
          </a:p>
        </p:txBody>
      </p:sp>
    </p:spTree>
    <p:extLst>
      <p:ext uri="{BB962C8B-B14F-4D97-AF65-F5344CB8AC3E}">
        <p14:creationId xmlns:p14="http://schemas.microsoft.com/office/powerpoint/2010/main" val="2367862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the purpose of the application, please try to identify the challenge area or sector-specific challenge your project is mainly seeking to address</a:t>
            </a:r>
          </a:p>
          <a:p>
            <a:r>
              <a:rPr lang="en-GB" dirty="0"/>
              <a:t>It may not be that clear cut, that’s OK. You can select more than one</a:t>
            </a:r>
          </a:p>
          <a:p>
            <a:r>
              <a:rPr lang="en-GB" dirty="0"/>
              <a:t>If it doesn’t address a challenge, it’s not the right idea for this fund!</a:t>
            </a:r>
          </a:p>
        </p:txBody>
      </p:sp>
      <p:sp>
        <p:nvSpPr>
          <p:cNvPr id="4" name="Slide Number Placeholder 3"/>
          <p:cNvSpPr>
            <a:spLocks noGrp="1"/>
          </p:cNvSpPr>
          <p:nvPr>
            <p:ph type="sldNum" sz="quarter" idx="5"/>
          </p:nvPr>
        </p:nvSpPr>
        <p:spPr/>
        <p:txBody>
          <a:bodyPr/>
          <a:lstStyle/>
          <a:p>
            <a:fld id="{8EAAEA2C-36BD-42B3-B9B1-846AEB5058C7}" type="slidenum">
              <a:rPr lang="en-GB" smtClean="0"/>
              <a:t>11</a:t>
            </a:fld>
            <a:endParaRPr lang="en-GB"/>
          </a:p>
        </p:txBody>
      </p:sp>
    </p:spTree>
    <p:extLst>
      <p:ext uri="{BB962C8B-B14F-4D97-AF65-F5344CB8AC3E}">
        <p14:creationId xmlns:p14="http://schemas.microsoft.com/office/powerpoint/2010/main" val="3842512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individual project highlights – they give you flavour of what we are looking for </a:t>
            </a:r>
          </a:p>
          <a:p>
            <a:r>
              <a:rPr lang="en-GB" dirty="0"/>
              <a:t>Information of all of the projects funded through Round 1 can be found in the yearbook on the webpage </a:t>
            </a:r>
          </a:p>
        </p:txBody>
      </p:sp>
      <p:sp>
        <p:nvSpPr>
          <p:cNvPr id="4" name="Slide Number Placeholder 3"/>
          <p:cNvSpPr>
            <a:spLocks noGrp="1"/>
          </p:cNvSpPr>
          <p:nvPr>
            <p:ph type="sldNum" sz="quarter" idx="5"/>
          </p:nvPr>
        </p:nvSpPr>
        <p:spPr/>
        <p:txBody>
          <a:bodyPr/>
          <a:lstStyle/>
          <a:p>
            <a:fld id="{8EAAEA2C-36BD-42B3-B9B1-846AEB5058C7}" type="slidenum">
              <a:rPr lang="en-GB" smtClean="0"/>
              <a:t>12</a:t>
            </a:fld>
            <a:endParaRPr lang="en-GB"/>
          </a:p>
        </p:txBody>
      </p:sp>
    </p:spTree>
    <p:extLst>
      <p:ext uri="{BB962C8B-B14F-4D97-AF65-F5344CB8AC3E}">
        <p14:creationId xmlns:p14="http://schemas.microsoft.com/office/powerpoint/2010/main" val="266139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E2441-06B4-9F67-E9B0-40995D6DE2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EB79CA-F694-5CDF-3ED9-87E889C826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4220F3-457A-583E-DD99-337997A4FC28}"/>
              </a:ext>
            </a:extLst>
          </p:cNvPr>
          <p:cNvSpPr>
            <a:spLocks noGrp="1"/>
          </p:cNvSpPr>
          <p:nvPr>
            <p:ph type="body" idx="1"/>
          </p:nvPr>
        </p:nvSpPr>
        <p:spPr/>
        <p:txBody>
          <a:bodyPr/>
          <a:lstStyle/>
          <a:p>
            <a:r>
              <a:rPr lang="en-GB" dirty="0"/>
              <a:t>Some Programme-Wide recognition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Unfortunately we lost out to Cheshire’s business tapas! However it was great exposure </a:t>
            </a:r>
          </a:p>
          <a:p>
            <a:r>
              <a:rPr lang="en-GB" dirty="0"/>
              <a:t>Glasgow is launching its own fund using the GM FEIF model </a:t>
            </a:r>
          </a:p>
          <a:p>
            <a:endParaRPr lang="en-GB" dirty="0"/>
          </a:p>
        </p:txBody>
      </p:sp>
      <p:sp>
        <p:nvSpPr>
          <p:cNvPr id="4" name="Slide Number Placeholder 3">
            <a:extLst>
              <a:ext uri="{FF2B5EF4-FFF2-40B4-BE49-F238E27FC236}">
                <a16:creationId xmlns:a16="http://schemas.microsoft.com/office/drawing/2014/main" id="{22E77B24-9341-4F16-026E-4C6C8D7158F7}"/>
              </a:ext>
            </a:extLst>
          </p:cNvPr>
          <p:cNvSpPr>
            <a:spLocks noGrp="1"/>
          </p:cNvSpPr>
          <p:nvPr>
            <p:ph type="sldNum" sz="quarter" idx="5"/>
          </p:nvPr>
        </p:nvSpPr>
        <p:spPr/>
        <p:txBody>
          <a:bodyPr/>
          <a:lstStyle/>
          <a:p>
            <a:fld id="{8EAAEA2C-36BD-42B3-B9B1-846AEB5058C7}" type="slidenum">
              <a:rPr lang="en-GB" smtClean="0"/>
              <a:t>13</a:t>
            </a:fld>
            <a:endParaRPr lang="en-GB"/>
          </a:p>
        </p:txBody>
      </p:sp>
    </p:spTree>
    <p:extLst>
      <p:ext uri="{BB962C8B-B14F-4D97-AF65-F5344CB8AC3E}">
        <p14:creationId xmlns:p14="http://schemas.microsoft.com/office/powerpoint/2010/main" val="3079744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29846-ABEC-A08F-19D9-B968A0A4C3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9ACEB-ABB8-7FAC-9588-63A0D8850E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7CA927-37B5-7058-C9A6-B78095666E2D}"/>
              </a:ext>
            </a:extLst>
          </p:cNvPr>
          <p:cNvSpPr>
            <a:spLocks noGrp="1"/>
          </p:cNvSpPr>
          <p:nvPr>
            <p:ph type="body" idx="1"/>
          </p:nvPr>
        </p:nvSpPr>
        <p:spPr/>
        <p:txBody>
          <a:bodyPr/>
          <a:lstStyle/>
          <a:p>
            <a:r>
              <a:rPr lang="en-GB" dirty="0"/>
              <a:t>Recognise that investment is important, but this fund is a drop in the ocean when you thinking about the scale of the FE!</a:t>
            </a:r>
          </a:p>
          <a:p>
            <a:r>
              <a:rPr lang="en-GB" dirty="0"/>
              <a:t>we want funded projects to get so much more than financial support</a:t>
            </a:r>
          </a:p>
          <a:p>
            <a:r>
              <a:rPr lang="en-GB" dirty="0"/>
              <a:t>Alongside building innovation capacity directly through the funded projects, we want to raise the profile of the sector and the challenges it faces</a:t>
            </a:r>
          </a:p>
          <a:p>
            <a:r>
              <a:rPr lang="en-GB" dirty="0"/>
              <a:t>Networking and growing leadership and advocacy for the sector will also be an important part of Round 2 </a:t>
            </a:r>
          </a:p>
        </p:txBody>
      </p:sp>
      <p:sp>
        <p:nvSpPr>
          <p:cNvPr id="4" name="Slide Number Placeholder 3">
            <a:extLst>
              <a:ext uri="{FF2B5EF4-FFF2-40B4-BE49-F238E27FC236}">
                <a16:creationId xmlns:a16="http://schemas.microsoft.com/office/drawing/2014/main" id="{8AB66EF0-7894-D8A6-0091-CA536ABE224C}"/>
              </a:ext>
            </a:extLst>
          </p:cNvPr>
          <p:cNvSpPr>
            <a:spLocks noGrp="1"/>
          </p:cNvSpPr>
          <p:nvPr>
            <p:ph type="sldNum" sz="quarter" idx="5"/>
          </p:nvPr>
        </p:nvSpPr>
        <p:spPr/>
        <p:txBody>
          <a:bodyPr/>
          <a:lstStyle/>
          <a:p>
            <a:fld id="{8EAAEA2C-36BD-42B3-B9B1-846AEB5058C7}" type="slidenum">
              <a:rPr lang="en-GB" smtClean="0"/>
              <a:t>14</a:t>
            </a:fld>
            <a:endParaRPr lang="en-GB"/>
          </a:p>
        </p:txBody>
      </p:sp>
    </p:spTree>
    <p:extLst>
      <p:ext uri="{BB962C8B-B14F-4D97-AF65-F5344CB8AC3E}">
        <p14:creationId xmlns:p14="http://schemas.microsoft.com/office/powerpoint/2010/main" val="2849332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4B60B-AEFE-DCE7-098B-8C637726E4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8936B5-519B-7A01-4980-45C71629D0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E4A866-573B-5A02-A1D2-4AEFCE57B8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605245-6B9D-FE68-9EAA-54DF6FDCEE06}"/>
              </a:ext>
            </a:extLst>
          </p:cNvPr>
          <p:cNvSpPr>
            <a:spLocks noGrp="1"/>
          </p:cNvSpPr>
          <p:nvPr>
            <p:ph type="sldNum" sz="quarter" idx="5"/>
          </p:nvPr>
        </p:nvSpPr>
        <p:spPr/>
        <p:txBody>
          <a:bodyPr/>
          <a:lstStyle/>
          <a:p>
            <a:fld id="{8EAAEA2C-36BD-42B3-B9B1-846AEB5058C7}" type="slidenum">
              <a:rPr lang="en-GB" smtClean="0"/>
              <a:t>15</a:t>
            </a:fld>
            <a:endParaRPr lang="en-GB"/>
          </a:p>
        </p:txBody>
      </p:sp>
    </p:spTree>
    <p:extLst>
      <p:ext uri="{BB962C8B-B14F-4D97-AF65-F5344CB8AC3E}">
        <p14:creationId xmlns:p14="http://schemas.microsoft.com/office/powerpoint/2010/main" val="515632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457B6-C9C7-F99B-9BCF-550D03A07E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46EB4F-57CE-4962-BA61-84B0B03C3C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6AB16F-145A-F6C9-F663-1EAEE3E423F3}"/>
              </a:ext>
            </a:extLst>
          </p:cNvPr>
          <p:cNvSpPr>
            <a:spLocks noGrp="1"/>
          </p:cNvSpPr>
          <p:nvPr>
            <p:ph type="body" idx="1"/>
          </p:nvPr>
        </p:nvSpPr>
        <p:spPr/>
        <p:txBody>
          <a:bodyPr/>
          <a:lstStyle/>
          <a:p>
            <a:r>
              <a:rPr lang="en-GB" dirty="0"/>
              <a:t>The form will not be accessible after this time !</a:t>
            </a:r>
          </a:p>
          <a:p>
            <a:r>
              <a:rPr lang="en-GB" dirty="0"/>
              <a:t>Good luck – we look forward to hearing </a:t>
            </a:r>
            <a:r>
              <a:rPr lang="en-GB"/>
              <a:t>your ideas </a:t>
            </a:r>
            <a:endParaRPr lang="en-GB" dirty="0"/>
          </a:p>
        </p:txBody>
      </p:sp>
      <p:sp>
        <p:nvSpPr>
          <p:cNvPr id="4" name="Slide Number Placeholder 3">
            <a:extLst>
              <a:ext uri="{FF2B5EF4-FFF2-40B4-BE49-F238E27FC236}">
                <a16:creationId xmlns:a16="http://schemas.microsoft.com/office/drawing/2014/main" id="{9A023100-B431-440B-F433-3C5B081FB0D2}"/>
              </a:ext>
            </a:extLst>
          </p:cNvPr>
          <p:cNvSpPr>
            <a:spLocks noGrp="1"/>
          </p:cNvSpPr>
          <p:nvPr>
            <p:ph type="sldNum" sz="quarter" idx="5"/>
          </p:nvPr>
        </p:nvSpPr>
        <p:spPr/>
        <p:txBody>
          <a:bodyPr/>
          <a:lstStyle/>
          <a:p>
            <a:fld id="{8EAAEA2C-36BD-42B3-B9B1-846AEB5058C7}" type="slidenum">
              <a:rPr lang="en-GB" smtClean="0"/>
              <a:t>16</a:t>
            </a:fld>
            <a:endParaRPr lang="en-GB"/>
          </a:p>
        </p:txBody>
      </p:sp>
    </p:spTree>
    <p:extLst>
      <p:ext uri="{BB962C8B-B14F-4D97-AF65-F5344CB8AC3E}">
        <p14:creationId xmlns:p14="http://schemas.microsoft.com/office/powerpoint/2010/main" val="3647075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Thanks for coming </a:t>
            </a:r>
          </a:p>
          <a:p>
            <a:r>
              <a:rPr lang="en-GB" dirty="0"/>
              <a:t>Introduce myself </a:t>
            </a:r>
          </a:p>
          <a:p>
            <a:r>
              <a:rPr lang="en-GB" dirty="0"/>
              <a:t>Housekeeping – please submit your questions through the Q&amp;A</a:t>
            </a:r>
          </a:p>
          <a:p>
            <a:r>
              <a:rPr lang="en-GB" dirty="0"/>
              <a:t>We’ll be sharing a recording (without attendee details) and a write up of the questions after the event</a:t>
            </a:r>
          </a:p>
          <a:p>
            <a:r>
              <a:rPr lang="en-GB" dirty="0"/>
              <a:t>If we don’t get to your question/s, it will be answered later as part of the write-up  </a:t>
            </a:r>
          </a:p>
          <a:p>
            <a:r>
              <a:rPr lang="en-GB" dirty="0"/>
              <a:t>If you think of a question after this event you can email us</a:t>
            </a:r>
          </a:p>
          <a:p>
            <a:r>
              <a:rPr lang="en-GB" dirty="0"/>
              <a:t>We will share the slides </a:t>
            </a:r>
          </a:p>
          <a:p>
            <a:endParaRPr lang="en-GB" dirty="0"/>
          </a:p>
        </p:txBody>
      </p:sp>
      <p:sp>
        <p:nvSpPr>
          <p:cNvPr id="4" name="Slide Number Placeholder 3"/>
          <p:cNvSpPr>
            <a:spLocks noGrp="1"/>
          </p:cNvSpPr>
          <p:nvPr>
            <p:ph type="sldNum" sz="quarter" idx="5"/>
          </p:nvPr>
        </p:nvSpPr>
        <p:spPr/>
        <p:txBody>
          <a:bodyPr/>
          <a:lstStyle/>
          <a:p>
            <a:fld id="{8EAAEA2C-36BD-42B3-B9B1-846AEB5058C7}" type="slidenum">
              <a:rPr lang="en-GB" smtClean="0"/>
              <a:t>2</a:t>
            </a:fld>
            <a:endParaRPr lang="en-GB"/>
          </a:p>
        </p:txBody>
      </p:sp>
    </p:spTree>
    <p:extLst>
      <p:ext uri="{BB962C8B-B14F-4D97-AF65-F5344CB8AC3E}">
        <p14:creationId xmlns:p14="http://schemas.microsoft.com/office/powerpoint/2010/main" val="3617535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a concept – a way of describing a bunch of stuff</a:t>
            </a:r>
          </a:p>
          <a:p>
            <a:r>
              <a:rPr lang="en-GB" dirty="0"/>
              <a:t>Also known as the everyday economy</a:t>
            </a:r>
          </a:p>
          <a:p>
            <a:r>
              <a:rPr lang="en-GB" dirty="0"/>
              <a:t>It’s large and is operating by a huge range of businesses and organisations across sectors </a:t>
            </a:r>
          </a:p>
        </p:txBody>
      </p:sp>
      <p:sp>
        <p:nvSpPr>
          <p:cNvPr id="4" name="Slide Number Placeholder 3"/>
          <p:cNvSpPr>
            <a:spLocks noGrp="1"/>
          </p:cNvSpPr>
          <p:nvPr>
            <p:ph type="sldNum" sz="quarter" idx="5"/>
          </p:nvPr>
        </p:nvSpPr>
        <p:spPr/>
        <p:txBody>
          <a:bodyPr/>
          <a:lstStyle/>
          <a:p>
            <a:fld id="{8EAAEA2C-36BD-42B3-B9B1-846AEB5058C7}" type="slidenum">
              <a:rPr lang="en-GB" smtClean="0"/>
              <a:t>3</a:t>
            </a:fld>
            <a:endParaRPr lang="en-GB"/>
          </a:p>
        </p:txBody>
      </p:sp>
    </p:spTree>
    <p:extLst>
      <p:ext uri="{BB962C8B-B14F-4D97-AF65-F5344CB8AC3E}">
        <p14:creationId xmlns:p14="http://schemas.microsoft.com/office/powerpoint/2010/main" val="2286120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decided to focus on a few different parts of the foundational economy through this programme – I will explain this shortly</a:t>
            </a:r>
          </a:p>
        </p:txBody>
      </p:sp>
      <p:sp>
        <p:nvSpPr>
          <p:cNvPr id="4" name="Slide Number Placeholder 3"/>
          <p:cNvSpPr>
            <a:spLocks noGrp="1"/>
          </p:cNvSpPr>
          <p:nvPr>
            <p:ph type="sldNum" sz="quarter" idx="5"/>
          </p:nvPr>
        </p:nvSpPr>
        <p:spPr/>
        <p:txBody>
          <a:bodyPr/>
          <a:lstStyle/>
          <a:p>
            <a:fld id="{8EAAEA2C-36BD-42B3-B9B1-846AEB5058C7}" type="slidenum">
              <a:rPr lang="en-GB" smtClean="0"/>
              <a:t>4</a:t>
            </a:fld>
            <a:endParaRPr lang="en-GB"/>
          </a:p>
        </p:txBody>
      </p:sp>
    </p:spTree>
    <p:extLst>
      <p:ext uri="{BB962C8B-B14F-4D97-AF65-F5344CB8AC3E}">
        <p14:creationId xmlns:p14="http://schemas.microsoft.com/office/powerpoint/2010/main" val="1136572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Too big to ignore! Have to address if we want to create inclusive economic growth </a:t>
            </a:r>
          </a:p>
          <a:p>
            <a:endParaRPr lang="en-GB" dirty="0"/>
          </a:p>
        </p:txBody>
      </p:sp>
      <p:sp>
        <p:nvSpPr>
          <p:cNvPr id="4" name="Slide Number Placeholder 3"/>
          <p:cNvSpPr>
            <a:spLocks noGrp="1"/>
          </p:cNvSpPr>
          <p:nvPr>
            <p:ph type="sldNum" sz="quarter" idx="5"/>
          </p:nvPr>
        </p:nvSpPr>
        <p:spPr/>
        <p:txBody>
          <a:bodyPr/>
          <a:lstStyle/>
          <a:p>
            <a:fld id="{8EAAEA2C-36BD-42B3-B9B1-846AEB5058C7}" type="slidenum">
              <a:rPr lang="en-GB" smtClean="0"/>
              <a:t>5</a:t>
            </a:fld>
            <a:endParaRPr lang="en-GB"/>
          </a:p>
        </p:txBody>
      </p:sp>
    </p:spTree>
    <p:extLst>
      <p:ext uri="{BB962C8B-B14F-4D97-AF65-F5344CB8AC3E}">
        <p14:creationId xmlns:p14="http://schemas.microsoft.com/office/powerpoint/2010/main" val="3668988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Round 2 of the fund</a:t>
            </a:r>
          </a:p>
          <a:p>
            <a:r>
              <a:rPr lang="en-GB" dirty="0"/>
              <a:t>Some of you may have submitted an expression of interest in February or March this year. This was an opportunity to get some feedback on a potential project, but doesn’t influence the application process. If you didn’t submit an expression of interest you are welcome to apply. </a:t>
            </a:r>
          </a:p>
          <a:p>
            <a:endParaRPr lang="en-GB" dirty="0"/>
          </a:p>
        </p:txBody>
      </p:sp>
      <p:sp>
        <p:nvSpPr>
          <p:cNvPr id="4" name="Slide Number Placeholder 3"/>
          <p:cNvSpPr>
            <a:spLocks noGrp="1"/>
          </p:cNvSpPr>
          <p:nvPr>
            <p:ph type="sldNum" sz="quarter" idx="5"/>
          </p:nvPr>
        </p:nvSpPr>
        <p:spPr/>
        <p:txBody>
          <a:bodyPr/>
          <a:lstStyle/>
          <a:p>
            <a:fld id="{8EAAEA2C-36BD-42B3-B9B1-846AEB5058C7}" type="slidenum">
              <a:rPr lang="en-GB" smtClean="0"/>
              <a:t>6</a:t>
            </a:fld>
            <a:endParaRPr lang="en-GB"/>
          </a:p>
        </p:txBody>
      </p:sp>
    </p:spTree>
    <p:extLst>
      <p:ext uri="{BB962C8B-B14F-4D97-AF65-F5344CB8AC3E}">
        <p14:creationId xmlns:p14="http://schemas.microsoft.com/office/powerpoint/2010/main" val="1390743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don’t want anyone to waste their time on an application unnecessarily, so I’m going through these first!</a:t>
            </a:r>
          </a:p>
          <a:p>
            <a:r>
              <a:rPr lang="en-GB" dirty="0"/>
              <a:t>This fund isn’t about providing a cash injection or subsidising the cost of established ways to expand or improve your business</a:t>
            </a:r>
          </a:p>
          <a:p>
            <a:r>
              <a:rPr lang="en-GB" dirty="0"/>
              <a:t>Is it readily available and widely used in your industry? If ‘yes’ it’s probably not innovative </a:t>
            </a:r>
          </a:p>
          <a:p>
            <a:r>
              <a:rPr lang="en-GB" dirty="0"/>
              <a:t>Not sure? Ask </a:t>
            </a:r>
          </a:p>
        </p:txBody>
      </p:sp>
      <p:sp>
        <p:nvSpPr>
          <p:cNvPr id="4" name="Slide Number Placeholder 3"/>
          <p:cNvSpPr>
            <a:spLocks noGrp="1"/>
          </p:cNvSpPr>
          <p:nvPr>
            <p:ph type="sldNum" sz="quarter" idx="5"/>
          </p:nvPr>
        </p:nvSpPr>
        <p:spPr/>
        <p:txBody>
          <a:bodyPr/>
          <a:lstStyle/>
          <a:p>
            <a:fld id="{8EAAEA2C-36BD-42B3-B9B1-846AEB5058C7}" type="slidenum">
              <a:rPr lang="en-GB" smtClean="0"/>
              <a:t>7</a:t>
            </a:fld>
            <a:endParaRPr lang="en-GB"/>
          </a:p>
        </p:txBody>
      </p:sp>
    </p:spTree>
    <p:extLst>
      <p:ext uri="{BB962C8B-B14F-4D97-AF65-F5344CB8AC3E}">
        <p14:creationId xmlns:p14="http://schemas.microsoft.com/office/powerpoint/2010/main" val="452478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98385-CB7E-4E7D-58D5-1BE4B92D6C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746252-448A-4571-9229-03066EE085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B46374-6073-ED43-9D1E-9942BB818543}"/>
              </a:ext>
            </a:extLst>
          </p:cNvPr>
          <p:cNvSpPr>
            <a:spLocks noGrp="1"/>
          </p:cNvSpPr>
          <p:nvPr>
            <p:ph type="body" idx="1"/>
          </p:nvPr>
        </p:nvSpPr>
        <p:spPr/>
        <p:txBody>
          <a:bodyPr/>
          <a:lstStyle/>
          <a:p>
            <a:r>
              <a:rPr lang="en-GB" dirty="0"/>
              <a:t>We’re casting the net wide – we want to capture creative ideas that address the challenges identified</a:t>
            </a:r>
          </a:p>
        </p:txBody>
      </p:sp>
      <p:sp>
        <p:nvSpPr>
          <p:cNvPr id="4" name="Slide Number Placeholder 3">
            <a:extLst>
              <a:ext uri="{FF2B5EF4-FFF2-40B4-BE49-F238E27FC236}">
                <a16:creationId xmlns:a16="http://schemas.microsoft.com/office/drawing/2014/main" id="{27B3B7B9-60C8-290A-EC58-3C518A399F14}"/>
              </a:ext>
            </a:extLst>
          </p:cNvPr>
          <p:cNvSpPr>
            <a:spLocks noGrp="1"/>
          </p:cNvSpPr>
          <p:nvPr>
            <p:ph type="sldNum" sz="quarter" idx="5"/>
          </p:nvPr>
        </p:nvSpPr>
        <p:spPr/>
        <p:txBody>
          <a:bodyPr/>
          <a:lstStyle/>
          <a:p>
            <a:fld id="{8EAAEA2C-36BD-42B3-B9B1-846AEB5058C7}" type="slidenum">
              <a:rPr lang="en-GB" smtClean="0"/>
              <a:t>8</a:t>
            </a:fld>
            <a:endParaRPr lang="en-GB"/>
          </a:p>
        </p:txBody>
      </p:sp>
    </p:spTree>
    <p:extLst>
      <p:ext uri="{BB962C8B-B14F-4D97-AF65-F5344CB8AC3E}">
        <p14:creationId xmlns:p14="http://schemas.microsoft.com/office/powerpoint/2010/main" val="4223534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don’t try to make a project that does not address a challenge fit. It might be a brilliant idea, but it’s just not right for this fund!</a:t>
            </a:r>
          </a:p>
          <a:p>
            <a:r>
              <a:rPr lang="en-GB" dirty="0"/>
              <a:t>These broad challenge areas were identified when developing Round 1 of the fund following extensive stakeholder engagement</a:t>
            </a:r>
          </a:p>
        </p:txBody>
      </p:sp>
      <p:sp>
        <p:nvSpPr>
          <p:cNvPr id="4" name="Slide Number Placeholder 3"/>
          <p:cNvSpPr>
            <a:spLocks noGrp="1"/>
          </p:cNvSpPr>
          <p:nvPr>
            <p:ph type="sldNum" sz="quarter" idx="5"/>
          </p:nvPr>
        </p:nvSpPr>
        <p:spPr/>
        <p:txBody>
          <a:bodyPr/>
          <a:lstStyle/>
          <a:p>
            <a:fld id="{8EAAEA2C-36BD-42B3-B9B1-846AEB5058C7}" type="slidenum">
              <a:rPr lang="en-GB" smtClean="0"/>
              <a:t>9</a:t>
            </a:fld>
            <a:endParaRPr lang="en-GB"/>
          </a:p>
        </p:txBody>
      </p:sp>
    </p:spTree>
    <p:extLst>
      <p:ext uri="{BB962C8B-B14F-4D97-AF65-F5344CB8AC3E}">
        <p14:creationId xmlns:p14="http://schemas.microsoft.com/office/powerpoint/2010/main" val="1852397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14/04/2025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14/04/2025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14/04/2025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96039-4717-AB0A-C597-B4880F499F3C}"/>
              </a:ext>
            </a:extLst>
          </p:cNvPr>
          <p:cNvSpPr>
            <a:spLocks noGrp="1"/>
          </p:cNvSpPr>
          <p:nvPr>
            <p:ph type="title"/>
          </p:nvPr>
        </p:nvSpPr>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18ACF21-3BBF-0A94-0422-656E8E09AD75}"/>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284F3B-5316-3E3B-3B45-B5CC13CB53DF}"/>
              </a:ext>
            </a:extLst>
          </p:cNvPr>
          <p:cNvSpPr>
            <a:spLocks noGrp="1"/>
          </p:cNvSpPr>
          <p:nvPr>
            <p:ph type="dt" sz="half" idx="10"/>
          </p:nvPr>
        </p:nvSpPr>
        <p:spPr/>
        <p:txBody>
          <a:bodyPr/>
          <a:lstStyle/>
          <a:p>
            <a:fld id="{1BD5F561-FBB0-486D-9D4B-FFC4BFBDDA6A}" type="datetimeFigureOut">
              <a:rPr lang="en-GB" smtClean="0"/>
              <a:t>14/04/2025</a:t>
            </a:fld>
            <a:endParaRPr lang="en-GB"/>
          </a:p>
        </p:txBody>
      </p:sp>
      <p:sp>
        <p:nvSpPr>
          <p:cNvPr id="5" name="Footer Placeholder 4">
            <a:extLst>
              <a:ext uri="{FF2B5EF4-FFF2-40B4-BE49-F238E27FC236}">
                <a16:creationId xmlns:a16="http://schemas.microsoft.com/office/drawing/2014/main" id="{CDBBAE89-C645-1555-7ABE-5A53AF3E31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C4DC49-A6ED-B34C-72CF-CD99C170336B}"/>
              </a:ext>
            </a:extLst>
          </p:cNvPr>
          <p:cNvSpPr>
            <a:spLocks noGrp="1"/>
          </p:cNvSpPr>
          <p:nvPr>
            <p:ph type="sldNum" sz="quarter" idx="12"/>
          </p:nvPr>
        </p:nvSpPr>
        <p:spPr/>
        <p:txBody>
          <a:bodyPr/>
          <a:lstStyle/>
          <a:p>
            <a:fld id="{C5AD68C0-9672-4000-8B23-7BBF9D82B825}" type="slidenum">
              <a:rPr lang="en-GB" smtClean="0"/>
              <a:t>‹#›</a:t>
            </a:fld>
            <a:endParaRPr lang="en-GB"/>
          </a:p>
        </p:txBody>
      </p:sp>
      <p:cxnSp>
        <p:nvCxnSpPr>
          <p:cNvPr id="8" name="Straight Connector 7">
            <a:extLst>
              <a:ext uri="{FF2B5EF4-FFF2-40B4-BE49-F238E27FC236}">
                <a16:creationId xmlns:a16="http://schemas.microsoft.com/office/drawing/2014/main" id="{02E87890-798C-732C-566F-9CDE2104AC62}"/>
              </a:ext>
            </a:extLst>
          </p:cNvPr>
          <p:cNvCxnSpPr/>
          <p:nvPr userDrawn="1"/>
        </p:nvCxnSpPr>
        <p:spPr>
          <a:xfrm>
            <a:off x="838200" y="1698171"/>
            <a:ext cx="10515600" cy="0"/>
          </a:xfrm>
          <a:prstGeom prst="line">
            <a:avLst/>
          </a:prstGeom>
          <a:ln>
            <a:solidFill>
              <a:srgbClr val="9B17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0045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14/04/2025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14/04/2025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14/04/2025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14/04/2025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14/04/2025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14/04/2025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14/04/2025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14/04/2025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14/04/2025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pic>
        <p:nvPicPr>
          <p:cNvPr id="7" name="Picture 6" descr="A red hexagon with white text&#10;&#10;Description automatically generated">
            <a:extLst>
              <a:ext uri="{FF2B5EF4-FFF2-40B4-BE49-F238E27FC236}">
                <a16:creationId xmlns:a16="http://schemas.microsoft.com/office/drawing/2014/main" id="{D19FF6EA-96F0-0F5B-BBE6-949078726AF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38935" y="27795"/>
            <a:ext cx="1029253" cy="1029253"/>
          </a:xfrm>
          <a:prstGeom prst="rect">
            <a:avLst/>
          </a:prstGeom>
        </p:spPr>
      </p:pic>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www.theguardian.com/uk-news/article/2024/aug/20/free-app-offers-tour-of-modernist-manchester" TargetMode="External"/><Relationship Id="rId7"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49.jpeg"/><Relationship Id="rId4" Type="http://schemas.openxmlformats.org/officeDocument/2006/relationships/hyperlink" Target="https://www.insidermedia.com/roundtables/boosting-the-foundational-economy"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www.greatermanchester-ca.gov.uk/media/mc1nlkzo/final_round-2_guidance-pack_foundational-economy-innovation-fund-1.pdf"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mailto:gmcaeconomy@greatermanchester-ca.gov.uk"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www.greatermanchester-ca.gov.uk/media/damdevju/final_round-2_quick-guide_foundational-economy-innovation-fund-2.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greatermanchester-ca.gov.uk/media/mc1nlkzo/final_round-2_guidance-pack_foundational-economy-innovation-fund-1.pdf"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26" Type="http://schemas.openxmlformats.org/officeDocument/2006/relationships/image" Target="../media/image27.sv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notesSlide" Target="../notesSlides/notesSlide3.xml"/><Relationship Id="rId16" Type="http://schemas.openxmlformats.org/officeDocument/2006/relationships/image" Target="../media/image17.svg"/><Relationship Id="rId20" Type="http://schemas.openxmlformats.org/officeDocument/2006/relationships/image" Target="../media/image21.svg"/><Relationship Id="rId29"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7.svg"/><Relationship Id="rId11" Type="http://schemas.openxmlformats.org/officeDocument/2006/relationships/image" Target="../media/image12.png"/><Relationship Id="rId24" Type="http://schemas.openxmlformats.org/officeDocument/2006/relationships/image" Target="../media/image25.sv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svg"/><Relationship Id="rId10" Type="http://schemas.openxmlformats.org/officeDocument/2006/relationships/image" Target="../media/image11.svg"/><Relationship Id="rId19" Type="http://schemas.openxmlformats.org/officeDocument/2006/relationships/image" Target="../media/image20.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 Id="rId22" Type="http://schemas.openxmlformats.org/officeDocument/2006/relationships/image" Target="../media/image23.svg"/><Relationship Id="rId27" Type="http://schemas.openxmlformats.org/officeDocument/2006/relationships/image" Target="../media/image28.png"/><Relationship Id="rId30" Type="http://schemas.openxmlformats.org/officeDocument/2006/relationships/image" Target="../media/image31.svg"/></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18" Type="http://schemas.openxmlformats.org/officeDocument/2006/relationships/image" Target="../media/image19.svg"/><Relationship Id="rId26" Type="http://schemas.openxmlformats.org/officeDocument/2006/relationships/image" Target="../media/image27.sv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notesSlide" Target="../notesSlides/notesSlide4.xml"/><Relationship Id="rId16" Type="http://schemas.openxmlformats.org/officeDocument/2006/relationships/image" Target="../media/image17.svg"/><Relationship Id="rId20" Type="http://schemas.openxmlformats.org/officeDocument/2006/relationships/image" Target="../media/image21.svg"/><Relationship Id="rId29"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7.svg"/><Relationship Id="rId11" Type="http://schemas.openxmlformats.org/officeDocument/2006/relationships/image" Target="../media/image12.png"/><Relationship Id="rId24" Type="http://schemas.openxmlformats.org/officeDocument/2006/relationships/image" Target="../media/image25.sv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svg"/><Relationship Id="rId10" Type="http://schemas.openxmlformats.org/officeDocument/2006/relationships/image" Target="../media/image11.svg"/><Relationship Id="rId19" Type="http://schemas.openxmlformats.org/officeDocument/2006/relationships/image" Target="../media/image20.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 Id="rId22" Type="http://schemas.openxmlformats.org/officeDocument/2006/relationships/image" Target="../media/image23.svg"/><Relationship Id="rId27" Type="http://schemas.openxmlformats.org/officeDocument/2006/relationships/image" Target="../media/image28.png"/><Relationship Id="rId30" Type="http://schemas.openxmlformats.org/officeDocument/2006/relationships/image" Target="../media/image31.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C9D581-45F1-4D41-BAF5-721EFC9854AF}"/>
              </a:ext>
              <a:ext uri="{C183D7F6-B498-43B3-948B-1728B52AA6E4}">
                <adec:decorative xmlns:adec="http://schemas.microsoft.com/office/drawing/2017/decorative" val="1"/>
              </a:ext>
            </a:extLst>
          </p:cNvPr>
          <p:cNvSpPr/>
          <p:nvPr/>
        </p:nvSpPr>
        <p:spPr>
          <a:xfrm>
            <a:off x="0" y="0"/>
            <a:ext cx="12192000" cy="6858550"/>
          </a:xfrm>
          <a:prstGeom prst="rect">
            <a:avLst/>
          </a:prstGeom>
          <a:solidFill>
            <a:srgbClr val="A500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737605" y="214407"/>
            <a:ext cx="9144000" cy="1924958"/>
          </a:xfrm>
        </p:spPr>
        <p:txBody>
          <a:bodyPr>
            <a:normAutofit/>
          </a:bodyPr>
          <a:lstStyle/>
          <a:p>
            <a:pPr algn="l"/>
            <a:r>
              <a:rPr lang="en-US" sz="4800" dirty="0">
                <a:solidFill>
                  <a:schemeClr val="bg1"/>
                </a:solidFill>
                <a:latin typeface="Arial"/>
                <a:cs typeface="Arial"/>
              </a:rPr>
              <a:t>GM Foundational Economy Innovation Fund – Round 2</a:t>
            </a:r>
            <a:endParaRPr lang="en-US" sz="4800" dirty="0">
              <a:solidFill>
                <a:schemeClr val="bg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B52358D4-BA51-49B0-9672-7AAE9732D29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84200" y="3616665"/>
            <a:ext cx="11023600" cy="2755900"/>
          </a:xfrm>
          <a:prstGeom prst="rect">
            <a:avLst/>
          </a:prstGeom>
        </p:spPr>
      </p:pic>
      <p:sp>
        <p:nvSpPr>
          <p:cNvPr id="3" name="TextBox 2">
            <a:extLst>
              <a:ext uri="{FF2B5EF4-FFF2-40B4-BE49-F238E27FC236}">
                <a16:creationId xmlns:a16="http://schemas.microsoft.com/office/drawing/2014/main" id="{D2F61E81-D50D-39E3-24C0-2E1BEB16DE91}"/>
              </a:ext>
            </a:extLst>
          </p:cNvPr>
          <p:cNvSpPr txBox="1"/>
          <p:nvPr/>
        </p:nvSpPr>
        <p:spPr>
          <a:xfrm>
            <a:off x="737605" y="2191742"/>
            <a:ext cx="1087019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chemeClr val="bg1"/>
                </a:solidFill>
                <a:latin typeface="Arial"/>
                <a:cs typeface="Calibri"/>
              </a:rPr>
              <a:t>Information Event for Prospective Applicants</a:t>
            </a:r>
          </a:p>
          <a:p>
            <a:r>
              <a:rPr lang="en-US" sz="2800" dirty="0">
                <a:solidFill>
                  <a:schemeClr val="bg1"/>
                </a:solidFill>
                <a:latin typeface="Arial"/>
                <a:cs typeface="Calibri"/>
              </a:rPr>
              <a:t>15</a:t>
            </a:r>
            <a:r>
              <a:rPr lang="en-US" sz="2800" baseline="30000" dirty="0">
                <a:solidFill>
                  <a:schemeClr val="bg1"/>
                </a:solidFill>
                <a:latin typeface="Arial"/>
                <a:cs typeface="Calibri"/>
              </a:rPr>
              <a:t>th</a:t>
            </a:r>
            <a:r>
              <a:rPr lang="en-US" sz="2800" dirty="0">
                <a:solidFill>
                  <a:schemeClr val="bg1"/>
                </a:solidFill>
                <a:latin typeface="Arial"/>
                <a:cs typeface="Calibri"/>
              </a:rPr>
              <a:t> April 2025 </a:t>
            </a:r>
          </a:p>
          <a:p>
            <a:r>
              <a:rPr lang="en-US" sz="2400" dirty="0">
                <a:solidFill>
                  <a:schemeClr val="bg1"/>
                </a:solidFill>
                <a:latin typeface="Arial"/>
                <a:cs typeface="Calibri"/>
              </a:rPr>
              <a:t>Beth Sharratt (she/her), Local Industrial Strategy Policy and </a:t>
            </a:r>
            <a:r>
              <a:rPr lang="en-US" sz="2400" dirty="0" err="1">
                <a:solidFill>
                  <a:schemeClr val="bg1"/>
                </a:solidFill>
                <a:latin typeface="Arial"/>
                <a:cs typeface="Calibri"/>
              </a:rPr>
              <a:t>Programmes</a:t>
            </a:r>
            <a:r>
              <a:rPr lang="en-US" sz="2400" dirty="0">
                <a:solidFill>
                  <a:schemeClr val="bg1"/>
                </a:solidFill>
                <a:latin typeface="Arial"/>
                <a:cs typeface="Calibri"/>
              </a:rPr>
              <a:t> Lead</a:t>
            </a:r>
            <a:endParaRPr lang="en-US" sz="2400" dirty="0">
              <a:solidFill>
                <a:schemeClr val="bg1"/>
              </a:solidFill>
            </a:endParaRPr>
          </a:p>
        </p:txBody>
      </p:sp>
      <p:pic>
        <p:nvPicPr>
          <p:cNvPr id="5" name="Picture 4">
            <a:extLst>
              <a:ext uri="{FF2B5EF4-FFF2-40B4-BE49-F238E27FC236}">
                <a16:creationId xmlns:a16="http://schemas.microsoft.com/office/drawing/2014/main" id="{416CA9A2-ECE9-FB55-6210-EF522EECD1FF}"/>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89143" y="0"/>
            <a:ext cx="2902857" cy="2902857"/>
          </a:xfrm>
          <a:prstGeom prst="rect">
            <a:avLst/>
          </a:prstGeom>
        </p:spPr>
      </p:pic>
    </p:spTree>
    <p:extLst>
      <p:ext uri="{BB962C8B-B14F-4D97-AF65-F5344CB8AC3E}">
        <p14:creationId xmlns:p14="http://schemas.microsoft.com/office/powerpoint/2010/main" val="4207435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24677-B22C-2349-2B26-280E26BA38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5D91BA-36D2-49EE-2730-8B5F10286699}"/>
              </a:ext>
            </a:extLst>
          </p:cNvPr>
          <p:cNvSpPr>
            <a:spLocks noGrp="1"/>
          </p:cNvSpPr>
          <p:nvPr>
            <p:ph type="title"/>
          </p:nvPr>
        </p:nvSpPr>
        <p:spPr>
          <a:xfrm>
            <a:off x="838200" y="365125"/>
            <a:ext cx="10515600" cy="1325563"/>
          </a:xfrm>
        </p:spPr>
        <p:txBody>
          <a:bodyPr anchor="ctr">
            <a:normAutofit/>
          </a:bodyPr>
          <a:lstStyle/>
          <a:p>
            <a:r>
              <a:rPr lang="en-GB" sz="3400" dirty="0"/>
              <a:t>Challenge Areas (2/2)</a:t>
            </a:r>
            <a:br>
              <a:rPr lang="en-GB" sz="3400" dirty="0"/>
            </a:br>
            <a:r>
              <a:rPr lang="en-GB" sz="3400" dirty="0"/>
              <a:t>New for Round 2 – Sector-Specific Challenges</a:t>
            </a:r>
          </a:p>
        </p:txBody>
      </p:sp>
      <p:graphicFrame>
        <p:nvGraphicFramePr>
          <p:cNvPr id="5" name="Text Placeholder 2">
            <a:extLst>
              <a:ext uri="{FF2B5EF4-FFF2-40B4-BE49-F238E27FC236}">
                <a16:creationId xmlns:a16="http://schemas.microsoft.com/office/drawing/2014/main" id="{2F0CA463-01C7-BF28-28A2-731A497CD80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4687388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4625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9E44A-21C5-BE6F-3305-6726288E655E}"/>
              </a:ext>
            </a:extLst>
          </p:cNvPr>
          <p:cNvSpPr>
            <a:spLocks noGrp="1"/>
          </p:cNvSpPr>
          <p:nvPr>
            <p:ph type="title"/>
          </p:nvPr>
        </p:nvSpPr>
        <p:spPr/>
        <p:txBody>
          <a:bodyPr>
            <a:normAutofit/>
          </a:bodyPr>
          <a:lstStyle/>
          <a:p>
            <a:r>
              <a:rPr lang="en-GB" sz="3600" dirty="0"/>
              <a:t>Identifying your challenge area </a:t>
            </a:r>
          </a:p>
        </p:txBody>
      </p:sp>
      <p:sp>
        <p:nvSpPr>
          <p:cNvPr id="3" name="Text Placeholder 2">
            <a:extLst>
              <a:ext uri="{FF2B5EF4-FFF2-40B4-BE49-F238E27FC236}">
                <a16:creationId xmlns:a16="http://schemas.microsoft.com/office/drawing/2014/main" id="{C45A5B24-87A5-DDD4-131E-422F24F2C09F}"/>
              </a:ext>
            </a:extLst>
          </p:cNvPr>
          <p:cNvSpPr>
            <a:spLocks noGrp="1"/>
          </p:cNvSpPr>
          <p:nvPr>
            <p:ph type="body" idx="1"/>
          </p:nvPr>
        </p:nvSpPr>
        <p:spPr>
          <a:xfrm>
            <a:off x="838199" y="1825625"/>
            <a:ext cx="10707477" cy="4351338"/>
          </a:xfrm>
        </p:spPr>
        <p:txBody>
          <a:bodyPr>
            <a:noAutofit/>
          </a:bodyPr>
          <a:lstStyle/>
          <a:p>
            <a:pPr marL="0" indent="0">
              <a:buNone/>
            </a:pPr>
            <a:r>
              <a:rPr lang="en-GB" sz="1800" dirty="0"/>
              <a:t>When applying, you should identify  the ‘challenge area’ or ‘sector-specific challenge’ that your project primarily aims to address. Here are a couple of examples:</a:t>
            </a:r>
          </a:p>
          <a:p>
            <a:pPr marL="0" indent="0">
              <a:buNone/>
            </a:pPr>
            <a:r>
              <a:rPr lang="en-GB" sz="1800" b="1" dirty="0"/>
              <a:t>Scenario 1: </a:t>
            </a:r>
            <a:r>
              <a:rPr lang="en-GB" sz="1800" dirty="0"/>
              <a:t>You run an upcycling business, refurbishing and selling furniture, and you want to innovate your recruitment to build a pathway for disabled people to join your workforce. </a:t>
            </a:r>
          </a:p>
          <a:p>
            <a:pPr marL="0" indent="0">
              <a:buNone/>
            </a:pPr>
            <a:r>
              <a:rPr lang="en-GB" sz="1800" dirty="0"/>
              <a:t>	Your sector is the Local High Street </a:t>
            </a:r>
          </a:p>
          <a:p>
            <a:pPr marL="0" indent="0">
              <a:buNone/>
            </a:pPr>
            <a:r>
              <a:rPr lang="en-GB" sz="1800" dirty="0"/>
              <a:t>	Your challenge area is ‘Supporting the Workforce’ </a:t>
            </a:r>
          </a:p>
          <a:p>
            <a:pPr marL="0" indent="0">
              <a:buNone/>
            </a:pPr>
            <a:endParaRPr lang="en-GB" sz="1800" dirty="0"/>
          </a:p>
          <a:p>
            <a:pPr marL="0" indent="0">
              <a:buNone/>
            </a:pPr>
            <a:r>
              <a:rPr lang="en-GB" sz="1800" b="1" dirty="0"/>
              <a:t>Scenario 2: </a:t>
            </a:r>
            <a:r>
              <a:rPr lang="en-GB" sz="1800" dirty="0"/>
              <a:t>You are a tech company with an idea for a digital product that would enable health and social care providers to support their clients within their home</a:t>
            </a:r>
          </a:p>
          <a:p>
            <a:pPr marL="0" indent="0">
              <a:buNone/>
            </a:pPr>
            <a:r>
              <a:rPr lang="en-GB" sz="1800" dirty="0"/>
              <a:t>	Your sector is Health and Social Care</a:t>
            </a:r>
          </a:p>
          <a:p>
            <a:pPr marL="0" indent="0">
              <a:buNone/>
            </a:pPr>
            <a:r>
              <a:rPr lang="en-GB" sz="1800" dirty="0"/>
              <a:t>	Your sector-specific challenge is ‘Innovations that could support the role of technology and 	digital solutions in enabling care, including supporting people through the utilisation of 	technology’</a:t>
            </a:r>
            <a:br>
              <a:rPr lang="en-GB" sz="1800" dirty="0"/>
            </a:br>
            <a:endParaRPr lang="en-GB" sz="1800" dirty="0"/>
          </a:p>
        </p:txBody>
      </p:sp>
    </p:spTree>
    <p:extLst>
      <p:ext uri="{BB962C8B-B14F-4D97-AF65-F5344CB8AC3E}">
        <p14:creationId xmlns:p14="http://schemas.microsoft.com/office/powerpoint/2010/main" val="799626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9E44A-21C5-BE6F-3305-6726288E655E}"/>
              </a:ext>
            </a:extLst>
          </p:cNvPr>
          <p:cNvSpPr>
            <a:spLocks noGrp="1"/>
          </p:cNvSpPr>
          <p:nvPr>
            <p:ph type="title"/>
          </p:nvPr>
        </p:nvSpPr>
        <p:spPr/>
        <p:txBody>
          <a:bodyPr/>
          <a:lstStyle/>
          <a:p>
            <a:r>
              <a:rPr lang="en-GB" dirty="0"/>
              <a:t>Round 1- Highlights (1/2)</a:t>
            </a:r>
          </a:p>
        </p:txBody>
      </p:sp>
      <p:sp>
        <p:nvSpPr>
          <p:cNvPr id="3" name="Text Placeholder 2">
            <a:extLst>
              <a:ext uri="{FF2B5EF4-FFF2-40B4-BE49-F238E27FC236}">
                <a16:creationId xmlns:a16="http://schemas.microsoft.com/office/drawing/2014/main" id="{C45A5B24-87A5-DDD4-131E-422F24F2C09F}"/>
              </a:ext>
            </a:extLst>
          </p:cNvPr>
          <p:cNvSpPr>
            <a:spLocks noGrp="1"/>
          </p:cNvSpPr>
          <p:nvPr>
            <p:ph type="body" idx="1"/>
          </p:nvPr>
        </p:nvSpPr>
        <p:spPr>
          <a:xfrm>
            <a:off x="769763" y="1842732"/>
            <a:ext cx="4626166" cy="1927312"/>
          </a:xfrm>
        </p:spPr>
        <p:txBody>
          <a:bodyPr>
            <a:noAutofit/>
          </a:bodyPr>
          <a:lstStyle/>
          <a:p>
            <a:pPr marL="0" indent="0">
              <a:buNone/>
            </a:pPr>
            <a:r>
              <a:rPr lang="en-GB" sz="1600" dirty="0"/>
              <a:t>Manchester Modernist Society – New Tours app supported by FEIF </a:t>
            </a:r>
            <a:r>
              <a:rPr lang="en-GB" sz="1600" dirty="0">
                <a:hlinkClick r:id="rId3"/>
              </a:rPr>
              <a:t>covered by the Guardian </a:t>
            </a:r>
            <a:endParaRPr lang="en-GB" sz="1600" dirty="0"/>
          </a:p>
          <a:p>
            <a:pPr marL="0" indent="0">
              <a:buNone/>
            </a:pPr>
            <a:endParaRPr lang="en-GB" sz="2000" dirty="0"/>
          </a:p>
          <a:p>
            <a:endParaRPr lang="en-GB" sz="2000" dirty="0"/>
          </a:p>
          <a:p>
            <a:pPr marL="0" indent="0">
              <a:buNone/>
            </a:pPr>
            <a:endParaRPr lang="en-GB" sz="1600" dirty="0"/>
          </a:p>
        </p:txBody>
      </p:sp>
      <p:pic>
        <p:nvPicPr>
          <p:cNvPr id="11" name="Picture 10" descr="Newspaper headline 'Out of this world': Free app will offer tour of modernist Manchester">
            <a:extLst>
              <a:ext uri="{FF2B5EF4-FFF2-40B4-BE49-F238E27FC236}">
                <a16:creationId xmlns:a16="http://schemas.microsoft.com/office/drawing/2014/main" id="{A7FBABD6-1304-91F3-D5BD-4EDCBD15FFBD}"/>
              </a:ext>
            </a:extLst>
          </p:cNvPr>
          <p:cNvPicPr>
            <a:picLocks noChangeAspect="1"/>
          </p:cNvPicPr>
          <p:nvPr/>
        </p:nvPicPr>
        <p:blipFill>
          <a:blip r:embed="rId4"/>
          <a:stretch>
            <a:fillRect/>
          </a:stretch>
        </p:blipFill>
        <p:spPr>
          <a:xfrm>
            <a:off x="838200" y="2454120"/>
            <a:ext cx="4626166" cy="1315924"/>
          </a:xfrm>
          <a:prstGeom prst="rect">
            <a:avLst/>
          </a:prstGeom>
        </p:spPr>
      </p:pic>
      <p:pic>
        <p:nvPicPr>
          <p:cNvPr id="7" name="Picture 6" descr="A large sculpture of a person in a town square, wearing a dress made from a variety of colourful fabrics">
            <a:extLst>
              <a:ext uri="{FF2B5EF4-FFF2-40B4-BE49-F238E27FC236}">
                <a16:creationId xmlns:a16="http://schemas.microsoft.com/office/drawing/2014/main" id="{FBD10A98-D898-4521-476F-011A3F01CA6A}"/>
              </a:ext>
            </a:extLst>
          </p:cNvPr>
          <p:cNvPicPr>
            <a:picLocks noChangeAspect="1"/>
          </p:cNvPicPr>
          <p:nvPr/>
        </p:nvPicPr>
        <p:blipFill>
          <a:blip r:embed="rId5"/>
          <a:stretch>
            <a:fillRect/>
          </a:stretch>
        </p:blipFill>
        <p:spPr>
          <a:xfrm>
            <a:off x="5940085" y="1749386"/>
            <a:ext cx="2352795" cy="2114004"/>
          </a:xfrm>
          <a:prstGeom prst="rect">
            <a:avLst/>
          </a:prstGeom>
        </p:spPr>
      </p:pic>
      <p:sp>
        <p:nvSpPr>
          <p:cNvPr id="15" name="TextBox 14">
            <a:extLst>
              <a:ext uri="{FF2B5EF4-FFF2-40B4-BE49-F238E27FC236}">
                <a16:creationId xmlns:a16="http://schemas.microsoft.com/office/drawing/2014/main" id="{84E50082-20E9-FDE0-4BE7-0BAF5E656E85}"/>
              </a:ext>
            </a:extLst>
          </p:cNvPr>
          <p:cNvSpPr txBox="1"/>
          <p:nvPr/>
        </p:nvSpPr>
        <p:spPr>
          <a:xfrm>
            <a:off x="8609163" y="2006169"/>
            <a:ext cx="2744637" cy="1600438"/>
          </a:xfrm>
          <a:prstGeom prst="rect">
            <a:avLst/>
          </a:prstGeom>
          <a:noFill/>
        </p:spPr>
        <p:txBody>
          <a:bodyPr wrap="square" rtlCol="0">
            <a:spAutoFit/>
          </a:bodyPr>
          <a:lstStyle/>
          <a:p>
            <a:r>
              <a:rPr lang="en-GB" sz="1600" b="0" i="0" dirty="0">
                <a:solidFill>
                  <a:srgbClr val="212529"/>
                </a:solidFill>
                <a:effectLst/>
              </a:rPr>
              <a:t>Cabasa’s network of volunteer growers produced non-synthetic fabric dyes for groundbreaking ‘Living Dress installations</a:t>
            </a:r>
            <a:endParaRPr lang="en-GB" sz="1600" dirty="0"/>
          </a:p>
          <a:p>
            <a:endParaRPr lang="en-GB" dirty="0"/>
          </a:p>
        </p:txBody>
      </p:sp>
      <p:pic>
        <p:nvPicPr>
          <p:cNvPr id="13" name="Picture 12" descr="An orange and black reusable cup with 'Borro' written on it - the cup has playful illustrations of a cup with legs and a face">
            <a:extLst>
              <a:ext uri="{FF2B5EF4-FFF2-40B4-BE49-F238E27FC236}">
                <a16:creationId xmlns:a16="http://schemas.microsoft.com/office/drawing/2014/main" id="{1DEA802B-5B71-CC82-4EA1-14EB45FB5BAC}"/>
              </a:ext>
            </a:extLst>
          </p:cNvPr>
          <p:cNvPicPr>
            <a:picLocks noChangeAspect="1"/>
          </p:cNvPicPr>
          <p:nvPr/>
        </p:nvPicPr>
        <p:blipFill>
          <a:blip r:embed="rId6"/>
          <a:stretch>
            <a:fillRect/>
          </a:stretch>
        </p:blipFill>
        <p:spPr>
          <a:xfrm>
            <a:off x="702185" y="3968744"/>
            <a:ext cx="2212612" cy="2395240"/>
          </a:xfrm>
          <a:prstGeom prst="rect">
            <a:avLst/>
          </a:prstGeom>
        </p:spPr>
      </p:pic>
      <p:sp>
        <p:nvSpPr>
          <p:cNvPr id="14" name="TextBox 13">
            <a:extLst>
              <a:ext uri="{FF2B5EF4-FFF2-40B4-BE49-F238E27FC236}">
                <a16:creationId xmlns:a16="http://schemas.microsoft.com/office/drawing/2014/main" id="{CFC6F000-31EA-39C1-1FD4-4697D04AB725}"/>
              </a:ext>
            </a:extLst>
          </p:cNvPr>
          <p:cNvSpPr txBox="1"/>
          <p:nvPr/>
        </p:nvSpPr>
        <p:spPr>
          <a:xfrm>
            <a:off x="2914797" y="4366145"/>
            <a:ext cx="2886420" cy="1600438"/>
          </a:xfrm>
          <a:prstGeom prst="rect">
            <a:avLst/>
          </a:prstGeom>
          <a:noFill/>
        </p:spPr>
        <p:txBody>
          <a:bodyPr wrap="square" rtlCol="0">
            <a:spAutoFit/>
          </a:bodyPr>
          <a:lstStyle/>
          <a:p>
            <a:pPr marL="0" indent="0">
              <a:buNone/>
            </a:pPr>
            <a:r>
              <a:rPr lang="en-GB" sz="1400" dirty="0"/>
              <a:t>Green Street Pioneers has launched ‘Borro’ - a reusable cup scheme in the Northern Quarter and </a:t>
            </a:r>
            <a:r>
              <a:rPr lang="en-GB" sz="1400" dirty="0" err="1"/>
              <a:t>Ancoats</a:t>
            </a:r>
            <a:r>
              <a:rPr lang="en-GB" sz="1400" dirty="0"/>
              <a:t> areas of Manchester – reducing waste and saving hospitality businesses money on single use items</a:t>
            </a:r>
          </a:p>
        </p:txBody>
      </p:sp>
      <p:pic>
        <p:nvPicPr>
          <p:cNvPr id="1028" name="Picture 4" descr="Screenshot of JIFFL page">
            <a:extLst>
              <a:ext uri="{FF2B5EF4-FFF2-40B4-BE49-F238E27FC236}">
                <a16:creationId xmlns:a16="http://schemas.microsoft.com/office/drawing/2014/main" id="{90C53082-CC4C-F4FD-4E4E-9859C4E372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0085" y="4366145"/>
            <a:ext cx="3577557" cy="171516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72AA538-7C9F-195F-01AE-6B07E2FFBE9E}"/>
              </a:ext>
            </a:extLst>
          </p:cNvPr>
          <p:cNvSpPr txBox="1"/>
          <p:nvPr/>
        </p:nvSpPr>
        <p:spPr>
          <a:xfrm>
            <a:off x="9656510" y="4504644"/>
            <a:ext cx="1972020" cy="1323439"/>
          </a:xfrm>
          <a:prstGeom prst="rect">
            <a:avLst/>
          </a:prstGeom>
          <a:noFill/>
        </p:spPr>
        <p:txBody>
          <a:bodyPr wrap="square" rtlCol="0">
            <a:spAutoFit/>
          </a:bodyPr>
          <a:lstStyle/>
          <a:p>
            <a:r>
              <a:rPr lang="en-GB" sz="1600" dirty="0"/>
              <a:t>Launch of </a:t>
            </a:r>
            <a:r>
              <a:rPr lang="en-GB" sz="1600" dirty="0" err="1"/>
              <a:t>JiFFL</a:t>
            </a:r>
            <a:r>
              <a:rPr lang="en-GB" sz="1600" dirty="0"/>
              <a:t> – a p</a:t>
            </a:r>
            <a:r>
              <a:rPr lang="en-GB" sz="1600" b="0" i="0" dirty="0">
                <a:solidFill>
                  <a:srgbClr val="212529"/>
                </a:solidFill>
                <a:effectLst/>
              </a:rPr>
              <a:t>latform specifically designed for the part-time and flexible job market</a:t>
            </a:r>
            <a:endParaRPr lang="en-GB" sz="1600" dirty="0"/>
          </a:p>
        </p:txBody>
      </p:sp>
    </p:spTree>
    <p:extLst>
      <p:ext uri="{BB962C8B-B14F-4D97-AF65-F5344CB8AC3E}">
        <p14:creationId xmlns:p14="http://schemas.microsoft.com/office/powerpoint/2010/main" val="2242199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C6709-E032-7427-6864-845322E253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4661A5-3E25-997D-3845-A8AAEBB9049B}"/>
              </a:ext>
            </a:extLst>
          </p:cNvPr>
          <p:cNvSpPr>
            <a:spLocks noGrp="1"/>
          </p:cNvSpPr>
          <p:nvPr>
            <p:ph type="title"/>
          </p:nvPr>
        </p:nvSpPr>
        <p:spPr/>
        <p:txBody>
          <a:bodyPr/>
          <a:lstStyle/>
          <a:p>
            <a:r>
              <a:rPr lang="en-GB" dirty="0"/>
              <a:t>Round 1- Highlights (continued)</a:t>
            </a:r>
          </a:p>
        </p:txBody>
      </p:sp>
      <p:pic>
        <p:nvPicPr>
          <p:cNvPr id="2050" name="Picture 2" descr="Institute of Economic Development logo">
            <a:extLst>
              <a:ext uri="{FF2B5EF4-FFF2-40B4-BE49-F238E27FC236}">
                <a16:creationId xmlns:a16="http://schemas.microsoft.com/office/drawing/2014/main" id="{C07C3BC4-C1FF-C169-AFF5-2A7280F139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2249993"/>
            <a:ext cx="3529529" cy="103303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BF59D22D-0087-A75F-C542-D4754766883D}"/>
              </a:ext>
            </a:extLst>
          </p:cNvPr>
          <p:cNvSpPr>
            <a:spLocks noGrp="1"/>
          </p:cNvSpPr>
          <p:nvPr>
            <p:ph type="body" idx="1"/>
          </p:nvPr>
        </p:nvSpPr>
        <p:spPr>
          <a:xfrm>
            <a:off x="5155895" y="2249993"/>
            <a:ext cx="6197905" cy="1925981"/>
          </a:xfrm>
        </p:spPr>
        <p:txBody>
          <a:bodyPr>
            <a:noAutofit/>
          </a:bodyPr>
          <a:lstStyle/>
          <a:p>
            <a:pPr marL="0" indent="0">
              <a:buNone/>
            </a:pPr>
            <a:r>
              <a:rPr lang="en-GB" sz="2000" dirty="0"/>
              <a:t>The Foundational Economy Innovation Fund was nominated for the Most Innovative Project at the Institute for Economic Development Awards 2024 </a:t>
            </a:r>
          </a:p>
        </p:txBody>
      </p:sp>
      <p:sp>
        <p:nvSpPr>
          <p:cNvPr id="6" name="TextBox 5">
            <a:extLst>
              <a:ext uri="{FF2B5EF4-FFF2-40B4-BE49-F238E27FC236}">
                <a16:creationId xmlns:a16="http://schemas.microsoft.com/office/drawing/2014/main" id="{BD42E8B6-E654-9B5E-6705-3B0994C7A3F0}"/>
              </a:ext>
            </a:extLst>
          </p:cNvPr>
          <p:cNvSpPr txBox="1"/>
          <p:nvPr/>
        </p:nvSpPr>
        <p:spPr>
          <a:xfrm>
            <a:off x="614362" y="4175974"/>
            <a:ext cx="6698256" cy="2308324"/>
          </a:xfrm>
          <a:prstGeom prst="rect">
            <a:avLst/>
          </a:prstGeom>
          <a:noFill/>
        </p:spPr>
        <p:txBody>
          <a:bodyPr wrap="square" rtlCol="0">
            <a:spAutoFit/>
          </a:bodyPr>
          <a:lstStyle/>
          <a:p>
            <a:r>
              <a:rPr lang="en-GB" sz="1800" dirty="0"/>
              <a:t>Business Insider published their piece ‘</a:t>
            </a:r>
            <a:r>
              <a:rPr lang="en-GB" sz="1800" dirty="0">
                <a:hlinkClick r:id="rId4"/>
              </a:rPr>
              <a:t>Boosting the Foundational Economy</a:t>
            </a:r>
            <a:r>
              <a:rPr lang="en-GB" sz="1800" dirty="0"/>
              <a:t>’ in </a:t>
            </a:r>
            <a:r>
              <a:rPr lang="en-GB" dirty="0"/>
              <a:t>March 2025 </a:t>
            </a:r>
          </a:p>
          <a:p>
            <a:endParaRPr lang="en-GB" dirty="0"/>
          </a:p>
          <a:p>
            <a:r>
              <a:rPr lang="en-GB" dirty="0"/>
              <a:t>Business Insider held a Roundtable event with projects from Round 1 who had been successful in securing Scale Up funding </a:t>
            </a:r>
          </a:p>
          <a:p>
            <a:r>
              <a:rPr lang="en-GB" sz="1800" dirty="0"/>
              <a:t> </a:t>
            </a:r>
          </a:p>
          <a:p>
            <a:endParaRPr lang="en-GB" dirty="0"/>
          </a:p>
          <a:p>
            <a:endParaRPr lang="en-GB" dirty="0"/>
          </a:p>
        </p:txBody>
      </p:sp>
      <p:pic>
        <p:nvPicPr>
          <p:cNvPr id="4" name="Picture 2" descr="A group of 16 people, stood by a canal, looking up towards the camera">
            <a:extLst>
              <a:ext uri="{FF2B5EF4-FFF2-40B4-BE49-F238E27FC236}">
                <a16:creationId xmlns:a16="http://schemas.microsoft.com/office/drawing/2014/main" id="{75DAE67A-1F0C-9127-29FB-A0FB9DE9E7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3297" y="4173418"/>
            <a:ext cx="3619824" cy="203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202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27227-1B83-3EEE-C3CE-4BD4A553FA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85532C-6221-6013-EFF2-B51B63359476}"/>
              </a:ext>
            </a:extLst>
          </p:cNvPr>
          <p:cNvSpPr>
            <a:spLocks noGrp="1"/>
          </p:cNvSpPr>
          <p:nvPr>
            <p:ph type="title"/>
          </p:nvPr>
        </p:nvSpPr>
        <p:spPr/>
        <p:txBody>
          <a:bodyPr>
            <a:normAutofit/>
          </a:bodyPr>
          <a:lstStyle/>
          <a:p>
            <a:r>
              <a:rPr lang="en-GB" sz="3400" dirty="0"/>
              <a:t>More than a fund</a:t>
            </a:r>
          </a:p>
        </p:txBody>
      </p:sp>
      <p:sp>
        <p:nvSpPr>
          <p:cNvPr id="3" name="Text Placeholder 2">
            <a:extLst>
              <a:ext uri="{FF2B5EF4-FFF2-40B4-BE49-F238E27FC236}">
                <a16:creationId xmlns:a16="http://schemas.microsoft.com/office/drawing/2014/main" id="{EB129BBC-9FE0-FA49-E8AB-D0E14BBC978A}"/>
              </a:ext>
            </a:extLst>
          </p:cNvPr>
          <p:cNvSpPr>
            <a:spLocks noGrp="1"/>
          </p:cNvSpPr>
          <p:nvPr>
            <p:ph type="body" idx="1"/>
          </p:nvPr>
        </p:nvSpPr>
        <p:spPr/>
        <p:txBody>
          <a:bodyPr>
            <a:noAutofit/>
          </a:bodyPr>
          <a:lstStyle/>
          <a:p>
            <a:pPr marL="0" indent="0" algn="l" rtl="0" fontAlgn="base">
              <a:buNone/>
            </a:pPr>
            <a:r>
              <a:rPr lang="en-GB" sz="2400" dirty="0">
                <a:latin typeface="+mj-lt"/>
              </a:rPr>
              <a:t>Alongside funding – projects will take part in:</a:t>
            </a:r>
          </a:p>
          <a:p>
            <a:pPr marL="0" indent="0" algn="l" rtl="0" fontAlgn="base">
              <a:buNone/>
            </a:pPr>
            <a:endParaRPr lang="en-GB" sz="2400" dirty="0">
              <a:latin typeface="+mj-lt"/>
            </a:endParaRPr>
          </a:p>
          <a:p>
            <a:pPr fontAlgn="base"/>
            <a:r>
              <a:rPr lang="en-GB" sz="2400" dirty="0">
                <a:latin typeface="+mj-lt"/>
              </a:rPr>
              <a:t>A network that will connect you with other funded projects (including those funded during Round 1) and other stakeholders interesting in supporting the foundational economy</a:t>
            </a:r>
          </a:p>
          <a:p>
            <a:pPr fontAlgn="base"/>
            <a:r>
              <a:rPr lang="en-GB" sz="2400" dirty="0">
                <a:latin typeface="+mj-lt"/>
              </a:rPr>
              <a:t>Tailored Business Support to help develop your project – this could include things such as specialist advice on commercialising your innovation</a:t>
            </a:r>
          </a:p>
          <a:p>
            <a:pPr fontAlgn="base"/>
            <a:r>
              <a:rPr lang="en-GB" sz="2400" dirty="0">
                <a:latin typeface="+mj-lt"/>
              </a:rPr>
              <a:t>A Research and Evaluation Programme that will build an evidence base in what works in supporting the foundational economy </a:t>
            </a:r>
          </a:p>
          <a:p>
            <a:pPr marL="0" indent="0" algn="l" rtl="0" fontAlgn="base">
              <a:buNone/>
            </a:pPr>
            <a:endParaRPr lang="en-GB" sz="1400" dirty="0">
              <a:latin typeface="+mj-lt"/>
            </a:endParaRPr>
          </a:p>
        </p:txBody>
      </p:sp>
    </p:spTree>
    <p:extLst>
      <p:ext uri="{BB962C8B-B14F-4D97-AF65-F5344CB8AC3E}">
        <p14:creationId xmlns:p14="http://schemas.microsoft.com/office/powerpoint/2010/main" val="143090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E063D-D9D7-B68A-A78F-80D75C3B6D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E857E7-1472-B126-AADB-6A698D147455}"/>
              </a:ext>
            </a:extLst>
          </p:cNvPr>
          <p:cNvSpPr>
            <a:spLocks noGrp="1"/>
          </p:cNvSpPr>
          <p:nvPr>
            <p:ph type="title"/>
          </p:nvPr>
        </p:nvSpPr>
        <p:spPr/>
        <p:txBody>
          <a:bodyPr>
            <a:normAutofit/>
          </a:bodyPr>
          <a:lstStyle/>
          <a:p>
            <a:r>
              <a:rPr lang="en-GB" sz="3400" dirty="0"/>
              <a:t>Application Checklist</a:t>
            </a:r>
          </a:p>
        </p:txBody>
      </p:sp>
      <p:sp>
        <p:nvSpPr>
          <p:cNvPr id="3" name="Text Placeholder 2">
            <a:extLst>
              <a:ext uri="{FF2B5EF4-FFF2-40B4-BE49-F238E27FC236}">
                <a16:creationId xmlns:a16="http://schemas.microsoft.com/office/drawing/2014/main" id="{49450D75-378C-0F06-0A5D-C6639848B10B}"/>
              </a:ext>
            </a:extLst>
          </p:cNvPr>
          <p:cNvSpPr>
            <a:spLocks noGrp="1"/>
          </p:cNvSpPr>
          <p:nvPr>
            <p:ph type="body" idx="1"/>
          </p:nvPr>
        </p:nvSpPr>
        <p:spPr>
          <a:xfrm>
            <a:off x="705997" y="2926429"/>
            <a:ext cx="10515600" cy="3077765"/>
          </a:xfrm>
        </p:spPr>
        <p:txBody>
          <a:bodyPr numCol="2">
            <a:noAutofit/>
          </a:bodyPr>
          <a:lstStyle/>
          <a:p>
            <a:pPr algn="l" rtl="0" fontAlgn="base">
              <a:buFont typeface="Wingdings" panose="05000000000000000000" pitchFamily="2" charset="2"/>
              <a:buChar char="ü"/>
            </a:pPr>
            <a:endParaRPr lang="en-GB" sz="2200" dirty="0">
              <a:latin typeface="+mj-lt"/>
            </a:endParaRPr>
          </a:p>
          <a:p>
            <a:pPr algn="l" rtl="0" fontAlgn="base">
              <a:buFont typeface="Wingdings" panose="05000000000000000000" pitchFamily="2" charset="2"/>
              <a:buChar char="ü"/>
            </a:pPr>
            <a:r>
              <a:rPr lang="en-GB" sz="2200" dirty="0">
                <a:latin typeface="+mj-lt"/>
              </a:rPr>
              <a:t>Impacts on one of the eligible sectors</a:t>
            </a:r>
          </a:p>
          <a:p>
            <a:pPr algn="l" rtl="0" fontAlgn="base">
              <a:buFont typeface="Wingdings" panose="05000000000000000000" pitchFamily="2" charset="2"/>
              <a:buChar char="ü"/>
            </a:pPr>
            <a:r>
              <a:rPr lang="en-GB" sz="2200" dirty="0">
                <a:latin typeface="+mj-lt"/>
              </a:rPr>
              <a:t>Addresses on of the challenges (either one of the main 3 challenge areas or one of the sector-specific challenges)</a:t>
            </a:r>
          </a:p>
          <a:p>
            <a:pPr algn="l" rtl="0" fontAlgn="base">
              <a:buFont typeface="Wingdings" panose="05000000000000000000" pitchFamily="2" charset="2"/>
              <a:buChar char="ü"/>
            </a:pPr>
            <a:r>
              <a:rPr lang="en-GB" sz="2200" dirty="0">
                <a:latin typeface="+mj-lt"/>
              </a:rPr>
              <a:t>Would generate impact within Greater Manchester</a:t>
            </a:r>
          </a:p>
          <a:p>
            <a:pPr algn="l" rtl="0" fontAlgn="base">
              <a:buFont typeface="Wingdings" panose="05000000000000000000" pitchFamily="2" charset="2"/>
              <a:buChar char="ü"/>
            </a:pPr>
            <a:r>
              <a:rPr lang="en-GB" sz="2200" dirty="0">
                <a:latin typeface="+mj-lt"/>
              </a:rPr>
              <a:t>Doesn’t include any ‘ineligible activity</a:t>
            </a:r>
          </a:p>
          <a:p>
            <a:pPr algn="l" rtl="0" fontAlgn="base">
              <a:buFont typeface="Wingdings" panose="05000000000000000000" pitchFamily="2" charset="2"/>
              <a:buChar char="ü"/>
            </a:pPr>
            <a:endParaRPr lang="en-GB" sz="2200" dirty="0">
              <a:latin typeface="+mj-lt"/>
            </a:endParaRPr>
          </a:p>
          <a:p>
            <a:pPr algn="l" rtl="0" fontAlgn="base">
              <a:buFont typeface="Wingdings" panose="05000000000000000000" pitchFamily="2" charset="2"/>
              <a:buChar char="ü"/>
            </a:pPr>
            <a:endParaRPr lang="en-GB" sz="2200" dirty="0">
              <a:latin typeface="+mj-lt"/>
            </a:endParaRPr>
          </a:p>
          <a:p>
            <a:pPr algn="l" rtl="0" fontAlgn="base">
              <a:buFont typeface="Wingdings" panose="05000000000000000000" pitchFamily="2" charset="2"/>
              <a:buChar char="ü"/>
            </a:pPr>
            <a:endParaRPr lang="en-GB" sz="2200" dirty="0">
              <a:latin typeface="+mj-lt"/>
            </a:endParaRPr>
          </a:p>
          <a:p>
            <a:pPr algn="l" rtl="0" fontAlgn="base">
              <a:buFont typeface="Wingdings" panose="05000000000000000000" pitchFamily="2" charset="2"/>
              <a:buChar char="ü"/>
            </a:pPr>
            <a:r>
              <a:rPr lang="en-GB" sz="2200" dirty="0">
                <a:latin typeface="+mj-lt"/>
              </a:rPr>
              <a:t>If you are relying on a particular partner to deliver your project, you have secured their agreement in principle before applying</a:t>
            </a:r>
          </a:p>
          <a:p>
            <a:pPr algn="l" rtl="0" fontAlgn="base">
              <a:buFont typeface="Wingdings" panose="05000000000000000000" pitchFamily="2" charset="2"/>
              <a:buChar char="ü"/>
            </a:pPr>
            <a:r>
              <a:rPr lang="en-GB" sz="2200" dirty="0">
                <a:latin typeface="+mj-lt"/>
              </a:rPr>
              <a:t>Is innovative </a:t>
            </a:r>
          </a:p>
          <a:p>
            <a:pPr algn="l" rtl="0" fontAlgn="base">
              <a:buFont typeface="Wingdings" panose="05000000000000000000" pitchFamily="2" charset="2"/>
              <a:buChar char="ü"/>
            </a:pPr>
            <a:r>
              <a:rPr lang="en-GB" sz="2200" dirty="0">
                <a:latin typeface="+mj-lt"/>
              </a:rPr>
              <a:t>Is deliverable within the proposed funding (up to £11,000) and timescale (Approx July 2025 – March 2026)</a:t>
            </a:r>
          </a:p>
          <a:p>
            <a:pPr algn="l" rtl="0" fontAlgn="base">
              <a:buFont typeface="Wingdings" panose="05000000000000000000" pitchFamily="2" charset="2"/>
              <a:buChar char="ü"/>
            </a:pPr>
            <a:r>
              <a:rPr lang="en-GB" sz="2200" dirty="0">
                <a:latin typeface="+mj-lt"/>
              </a:rPr>
              <a:t>Also that you have read the </a:t>
            </a:r>
            <a:r>
              <a:rPr lang="en-GB" sz="2200" dirty="0">
                <a:latin typeface="+mj-lt"/>
                <a:hlinkClick r:id="rId3"/>
              </a:rPr>
              <a:t>‘guidance for applicants</a:t>
            </a:r>
            <a:r>
              <a:rPr lang="en-GB" sz="2200" dirty="0">
                <a:latin typeface="+mj-lt"/>
              </a:rPr>
              <a:t>’ document in full</a:t>
            </a:r>
          </a:p>
          <a:p>
            <a:pPr marL="0" indent="0" algn="l" rtl="0" fontAlgn="base">
              <a:buNone/>
            </a:pPr>
            <a:endParaRPr lang="en-GB" sz="2200" dirty="0">
              <a:latin typeface="+mj-lt"/>
            </a:endParaRPr>
          </a:p>
        </p:txBody>
      </p:sp>
      <p:sp>
        <p:nvSpPr>
          <p:cNvPr id="4" name="TextBox 3">
            <a:extLst>
              <a:ext uri="{FF2B5EF4-FFF2-40B4-BE49-F238E27FC236}">
                <a16:creationId xmlns:a16="http://schemas.microsoft.com/office/drawing/2014/main" id="{4AF89798-CB5F-6BD9-4300-01A18D2DA893}"/>
              </a:ext>
            </a:extLst>
          </p:cNvPr>
          <p:cNvSpPr txBox="1"/>
          <p:nvPr/>
        </p:nvSpPr>
        <p:spPr>
          <a:xfrm>
            <a:off x="838200" y="1839817"/>
            <a:ext cx="9121048" cy="3077766"/>
          </a:xfrm>
          <a:prstGeom prst="rect">
            <a:avLst/>
          </a:prstGeom>
          <a:noFill/>
        </p:spPr>
        <p:txBody>
          <a:bodyPr wrap="square" rtlCol="0">
            <a:spAutoFit/>
          </a:bodyPr>
          <a:lstStyle/>
          <a:p>
            <a:pPr algn="l" rtl="0" fontAlgn="base"/>
            <a:r>
              <a:rPr lang="en-GB" sz="2200" dirty="0">
                <a:latin typeface="+mj-lt"/>
              </a:rPr>
              <a:t>Before submitting be sure to check you can answer ‘yes’ to the following questions</a:t>
            </a:r>
          </a:p>
          <a:p>
            <a:pPr algn="l" rtl="0" fontAlgn="base"/>
            <a:endParaRPr lang="en-GB" sz="2200" dirty="0">
              <a:latin typeface="+mj-lt"/>
            </a:endParaRPr>
          </a:p>
          <a:p>
            <a:pPr algn="l" rtl="0" fontAlgn="base"/>
            <a:r>
              <a:rPr lang="en-GB" sz="2200" dirty="0">
                <a:latin typeface="+mj-lt"/>
              </a:rPr>
              <a:t>The proposed project:</a:t>
            </a:r>
          </a:p>
          <a:p>
            <a:pPr algn="l" rtl="0" fontAlgn="base"/>
            <a:endParaRPr lang="en-GB" sz="2200" dirty="0">
              <a:latin typeface="+mj-lt"/>
            </a:endParaRPr>
          </a:p>
          <a:p>
            <a:pPr algn="l" rtl="0" fontAlgn="base"/>
            <a:endParaRPr lang="en-GB" sz="2200" dirty="0">
              <a:latin typeface="+mj-lt"/>
            </a:endParaRPr>
          </a:p>
          <a:p>
            <a:pPr algn="l" rtl="0" fontAlgn="base"/>
            <a:endParaRPr lang="en-GB" sz="2200" dirty="0">
              <a:latin typeface="+mj-lt"/>
            </a:endParaRPr>
          </a:p>
          <a:p>
            <a:pPr algn="l" rtl="0" fontAlgn="base"/>
            <a:endParaRPr lang="en-GB" sz="2200" dirty="0">
              <a:latin typeface="+mj-lt"/>
            </a:endParaRPr>
          </a:p>
          <a:p>
            <a:pPr algn="l" rtl="0" fontAlgn="base">
              <a:buFont typeface="Arial" panose="020B0604020202020204" pitchFamily="34" charset="0"/>
              <a:buChar char="•"/>
            </a:pPr>
            <a:endParaRPr lang="en-GB" sz="1800" dirty="0">
              <a:latin typeface="+mj-lt"/>
            </a:endParaRPr>
          </a:p>
        </p:txBody>
      </p:sp>
    </p:spTree>
    <p:extLst>
      <p:ext uri="{BB962C8B-B14F-4D97-AF65-F5344CB8AC3E}">
        <p14:creationId xmlns:p14="http://schemas.microsoft.com/office/powerpoint/2010/main" val="3472239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5ABFA-90B2-3E9A-89F4-7DB812F21E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684071-1847-697E-D182-4F90EE1E34D0}"/>
              </a:ext>
            </a:extLst>
          </p:cNvPr>
          <p:cNvSpPr>
            <a:spLocks noGrp="1"/>
          </p:cNvSpPr>
          <p:nvPr>
            <p:ph type="title"/>
          </p:nvPr>
        </p:nvSpPr>
        <p:spPr/>
        <p:txBody>
          <a:bodyPr>
            <a:normAutofit/>
          </a:bodyPr>
          <a:lstStyle/>
          <a:p>
            <a:r>
              <a:rPr lang="en-GB" sz="3400" dirty="0"/>
              <a:t>Finally - Remember these tips</a:t>
            </a:r>
          </a:p>
        </p:txBody>
      </p:sp>
      <p:sp>
        <p:nvSpPr>
          <p:cNvPr id="3" name="Text Placeholder 2">
            <a:extLst>
              <a:ext uri="{FF2B5EF4-FFF2-40B4-BE49-F238E27FC236}">
                <a16:creationId xmlns:a16="http://schemas.microsoft.com/office/drawing/2014/main" id="{8A4DFC45-8A95-5501-B84D-07AB29514B8F}"/>
              </a:ext>
            </a:extLst>
          </p:cNvPr>
          <p:cNvSpPr>
            <a:spLocks noGrp="1"/>
          </p:cNvSpPr>
          <p:nvPr>
            <p:ph type="body" idx="1"/>
          </p:nvPr>
        </p:nvSpPr>
        <p:spPr>
          <a:xfrm>
            <a:off x="750065" y="1891935"/>
            <a:ext cx="10515600" cy="4024123"/>
          </a:xfrm>
        </p:spPr>
        <p:txBody>
          <a:bodyPr numCol="1">
            <a:noAutofit/>
          </a:bodyPr>
          <a:lstStyle/>
          <a:p>
            <a:pPr algn="l" rtl="0" fontAlgn="base">
              <a:buFont typeface="Wingdings" panose="05000000000000000000" pitchFamily="2" charset="2"/>
              <a:buChar char="ü"/>
            </a:pPr>
            <a:r>
              <a:rPr lang="en-GB" sz="2000" dirty="0">
                <a:latin typeface="+mj-lt"/>
              </a:rPr>
              <a:t>Read the guidance document</a:t>
            </a:r>
          </a:p>
          <a:p>
            <a:pPr algn="l" rtl="0" fontAlgn="base">
              <a:buFont typeface="Wingdings" panose="05000000000000000000" pitchFamily="2" charset="2"/>
              <a:buChar char="ü"/>
            </a:pPr>
            <a:r>
              <a:rPr lang="en-GB" sz="2000" dirty="0">
                <a:latin typeface="+mj-lt"/>
              </a:rPr>
              <a:t>Don’t try and shoehorn in an idea that doesn’t fit!</a:t>
            </a:r>
          </a:p>
          <a:p>
            <a:pPr algn="l" rtl="0" fontAlgn="base">
              <a:buFont typeface="Wingdings" panose="05000000000000000000" pitchFamily="2" charset="2"/>
              <a:buChar char="ü"/>
            </a:pPr>
            <a:r>
              <a:rPr lang="en-GB" sz="2000" dirty="0">
                <a:latin typeface="+mj-lt"/>
              </a:rPr>
              <a:t>Make the most of the word count to tell us about your idea (not general info about your business/organisation) and how you would deliver your project</a:t>
            </a:r>
          </a:p>
          <a:p>
            <a:pPr algn="l" rtl="0" fontAlgn="base">
              <a:buFont typeface="Wingdings" panose="05000000000000000000" pitchFamily="2" charset="2"/>
              <a:buChar char="ü"/>
            </a:pPr>
            <a:r>
              <a:rPr lang="en-GB" sz="2000" dirty="0">
                <a:latin typeface="+mj-lt"/>
              </a:rPr>
              <a:t>Avoid jargon </a:t>
            </a:r>
          </a:p>
          <a:p>
            <a:pPr algn="l" rtl="0" fontAlgn="base">
              <a:buFont typeface="Wingdings" panose="05000000000000000000" pitchFamily="2" charset="2"/>
              <a:buChar char="ü"/>
            </a:pPr>
            <a:r>
              <a:rPr lang="en-GB" sz="2000" dirty="0">
                <a:latin typeface="+mj-lt"/>
              </a:rPr>
              <a:t>Be clear about how your project is innovative and different from your business as usual</a:t>
            </a:r>
          </a:p>
          <a:p>
            <a:pPr algn="l" rtl="0" fontAlgn="base">
              <a:buFont typeface="Wingdings" panose="05000000000000000000" pitchFamily="2" charset="2"/>
              <a:buChar char="ü"/>
            </a:pPr>
            <a:r>
              <a:rPr lang="en-GB" sz="2000" dirty="0">
                <a:latin typeface="+mj-lt"/>
              </a:rPr>
              <a:t>Write down your answers on a separate document before copying and pasting into the Microsoft form </a:t>
            </a:r>
          </a:p>
          <a:p>
            <a:pPr algn="l" rtl="0" fontAlgn="base">
              <a:buFont typeface="Wingdings" panose="05000000000000000000" pitchFamily="2" charset="2"/>
              <a:buChar char="ü"/>
            </a:pPr>
            <a:r>
              <a:rPr lang="en-GB" sz="2000" dirty="0">
                <a:latin typeface="+mj-lt"/>
              </a:rPr>
              <a:t>If you have any questions after today that aren’t answered by reading the guidance document, please email </a:t>
            </a:r>
            <a:r>
              <a:rPr lang="en-GB" sz="2000" dirty="0">
                <a:latin typeface="+mj-lt"/>
                <a:hlinkClick r:id="rId3"/>
              </a:rPr>
              <a:t>gmcaeconomy@greatermanchester-ca.gov.uk</a:t>
            </a:r>
            <a:r>
              <a:rPr lang="en-GB" sz="2000" dirty="0">
                <a:latin typeface="+mj-lt"/>
              </a:rPr>
              <a:t> </a:t>
            </a:r>
          </a:p>
          <a:p>
            <a:pPr algn="l" rtl="0" fontAlgn="base">
              <a:buFont typeface="Wingdings" panose="05000000000000000000" pitchFamily="2" charset="2"/>
              <a:buChar char="ü"/>
            </a:pPr>
            <a:r>
              <a:rPr lang="en-GB" sz="2000" dirty="0">
                <a:latin typeface="+mj-lt"/>
              </a:rPr>
              <a:t>Don’t leave applying to the last minute! The form will close at 23.59 on Tuesday 13</a:t>
            </a:r>
            <a:r>
              <a:rPr lang="en-GB" sz="2000" baseline="30000" dirty="0">
                <a:latin typeface="+mj-lt"/>
              </a:rPr>
              <a:t>th</a:t>
            </a:r>
            <a:r>
              <a:rPr lang="en-GB" sz="2000" dirty="0">
                <a:latin typeface="+mj-lt"/>
              </a:rPr>
              <a:t> May</a:t>
            </a:r>
          </a:p>
          <a:p>
            <a:pPr marL="0" indent="0" algn="l" rtl="0" fontAlgn="base">
              <a:buNone/>
            </a:pPr>
            <a:endParaRPr lang="en-GB" sz="2200" dirty="0">
              <a:latin typeface="+mj-lt"/>
            </a:endParaRPr>
          </a:p>
        </p:txBody>
      </p:sp>
    </p:spTree>
    <p:extLst>
      <p:ext uri="{BB962C8B-B14F-4D97-AF65-F5344CB8AC3E}">
        <p14:creationId xmlns:p14="http://schemas.microsoft.com/office/powerpoint/2010/main" val="1612417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1DC1D-9ED2-5EF4-EC9E-4574FC084818}"/>
              </a:ext>
            </a:extLst>
          </p:cNvPr>
          <p:cNvSpPr>
            <a:spLocks noGrp="1"/>
          </p:cNvSpPr>
          <p:nvPr>
            <p:ph type="title"/>
          </p:nvPr>
        </p:nvSpPr>
        <p:spPr/>
        <p:txBody>
          <a:bodyPr/>
          <a:lstStyle/>
          <a:p>
            <a:r>
              <a:rPr lang="en-GB" dirty="0"/>
              <a:t>Purpose of today’s event:</a:t>
            </a:r>
          </a:p>
        </p:txBody>
      </p:sp>
      <p:sp>
        <p:nvSpPr>
          <p:cNvPr id="3" name="Content Placeholder 2">
            <a:extLst>
              <a:ext uri="{FF2B5EF4-FFF2-40B4-BE49-F238E27FC236}">
                <a16:creationId xmlns:a16="http://schemas.microsoft.com/office/drawing/2014/main" id="{3A69F21F-4B25-AAA2-E38D-EED1DBFE3E9E}"/>
              </a:ext>
            </a:extLst>
          </p:cNvPr>
          <p:cNvSpPr>
            <a:spLocks noGrp="1"/>
          </p:cNvSpPr>
          <p:nvPr>
            <p:ph idx="1"/>
          </p:nvPr>
        </p:nvSpPr>
        <p:spPr>
          <a:xfrm>
            <a:off x="386508" y="1690688"/>
            <a:ext cx="11319833" cy="3627725"/>
          </a:xfrm>
        </p:spPr>
        <p:txBody>
          <a:bodyPr>
            <a:normAutofit/>
          </a:bodyPr>
          <a:lstStyle/>
          <a:p>
            <a:pPr marL="0" indent="0">
              <a:buNone/>
            </a:pPr>
            <a:endParaRPr lang="en-GB" dirty="0"/>
          </a:p>
          <a:p>
            <a:pPr lvl="1"/>
            <a:r>
              <a:rPr lang="en-GB" sz="2800" dirty="0"/>
              <a:t>To help you to Understand what we mean by the ‘foundational economy’, and why we want to support it</a:t>
            </a:r>
          </a:p>
          <a:p>
            <a:pPr lvl="1"/>
            <a:r>
              <a:rPr lang="en-GB" sz="2800" dirty="0"/>
              <a:t>Provide an overview of the Foundational Economy Innovation Fund and the kind of projects we’re looking to fund </a:t>
            </a:r>
          </a:p>
          <a:p>
            <a:pPr lvl="1"/>
            <a:r>
              <a:rPr lang="en-GB" sz="2800" dirty="0"/>
              <a:t>To help you to decide whether the fund is a good opportunity for you</a:t>
            </a:r>
          </a:p>
          <a:p>
            <a:pPr lvl="1"/>
            <a:r>
              <a:rPr lang="en-GB" sz="2800" dirty="0"/>
              <a:t>Give you a chance to ask questions</a:t>
            </a:r>
          </a:p>
          <a:p>
            <a:pPr lvl="1"/>
            <a:endParaRPr lang="en-GB" sz="2800" dirty="0"/>
          </a:p>
          <a:p>
            <a:pPr marL="457200" lvl="1" indent="0">
              <a:buNone/>
            </a:pPr>
            <a:endParaRPr lang="en-GB" dirty="0"/>
          </a:p>
        </p:txBody>
      </p:sp>
      <p:sp>
        <p:nvSpPr>
          <p:cNvPr id="4" name="TextBox 3">
            <a:extLst>
              <a:ext uri="{FF2B5EF4-FFF2-40B4-BE49-F238E27FC236}">
                <a16:creationId xmlns:a16="http://schemas.microsoft.com/office/drawing/2014/main" id="{DD42A132-5D00-BE7F-E182-456CD3E70D7E}"/>
              </a:ext>
            </a:extLst>
          </p:cNvPr>
          <p:cNvSpPr txBox="1"/>
          <p:nvPr/>
        </p:nvSpPr>
        <p:spPr>
          <a:xfrm>
            <a:off x="315816" y="5473170"/>
            <a:ext cx="11489676" cy="461665"/>
          </a:xfrm>
          <a:prstGeom prst="rect">
            <a:avLst/>
          </a:prstGeom>
          <a:noFill/>
        </p:spPr>
        <p:txBody>
          <a:bodyPr wrap="square" rtlCol="0">
            <a:spAutoFit/>
          </a:bodyPr>
          <a:lstStyle/>
          <a:p>
            <a:pPr marL="457200" lvl="1" indent="0">
              <a:buNone/>
            </a:pPr>
            <a:r>
              <a:rPr lang="en-GB" sz="2400" dirty="0"/>
              <a:t>Please refer to the ‘</a:t>
            </a:r>
            <a:r>
              <a:rPr lang="en-GB" sz="2400" dirty="0">
                <a:hlinkClick r:id="rId3"/>
              </a:rPr>
              <a:t>quick guide</a:t>
            </a:r>
            <a:r>
              <a:rPr lang="en-GB" sz="2400" dirty="0"/>
              <a:t>’ or full ‘</a:t>
            </a:r>
            <a:r>
              <a:rPr lang="en-GB" sz="2400" dirty="0">
                <a:hlinkClick r:id="rId4"/>
              </a:rPr>
              <a:t>guidance for applicants</a:t>
            </a:r>
            <a:r>
              <a:rPr lang="en-GB" sz="2400" dirty="0"/>
              <a:t>’ for more detail</a:t>
            </a:r>
          </a:p>
        </p:txBody>
      </p:sp>
    </p:spTree>
    <p:extLst>
      <p:ext uri="{BB962C8B-B14F-4D97-AF65-F5344CB8AC3E}">
        <p14:creationId xmlns:p14="http://schemas.microsoft.com/office/powerpoint/2010/main" val="2774016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33A2A-834E-B2D3-868D-3EF1A9CC688D}"/>
              </a:ext>
              <a:ext uri="{C183D7F6-B498-43B3-948B-1728B52AA6E4}">
                <adec:decorative xmlns:adec="http://schemas.microsoft.com/office/drawing/2017/decorative" val="1"/>
              </a:ext>
            </a:extLst>
          </p:cNvPr>
          <p:cNvSpPr>
            <a:spLocks noGrp="1"/>
          </p:cNvSpPr>
          <p:nvPr>
            <p:ph type="title"/>
          </p:nvPr>
        </p:nvSpPr>
        <p:spPr/>
        <p:txBody>
          <a:bodyPr/>
          <a:lstStyle/>
          <a:p>
            <a:r>
              <a:rPr lang="en-GB" dirty="0"/>
              <a:t>What is the </a:t>
            </a:r>
            <a:r>
              <a:rPr lang="en-GB" dirty="0" err="1"/>
              <a:t>the</a:t>
            </a:r>
            <a:r>
              <a:rPr lang="en-GB" dirty="0"/>
              <a:t> Foundational Economy?</a:t>
            </a:r>
            <a:endParaRPr lang="en-US" dirty="0"/>
          </a:p>
        </p:txBody>
      </p:sp>
      <p:sp>
        <p:nvSpPr>
          <p:cNvPr id="3" name="Text Placeholder 2">
            <a:extLst>
              <a:ext uri="{FF2B5EF4-FFF2-40B4-BE49-F238E27FC236}">
                <a16:creationId xmlns:a16="http://schemas.microsoft.com/office/drawing/2014/main" id="{C952CF08-7F43-7ADE-7D60-180243535EB1}"/>
              </a:ext>
              <a:ext uri="{C183D7F6-B498-43B3-948B-1728B52AA6E4}">
                <adec:decorative xmlns:adec="http://schemas.microsoft.com/office/drawing/2017/decorative" val="1"/>
              </a:ext>
            </a:extLst>
          </p:cNvPr>
          <p:cNvSpPr>
            <a:spLocks noGrp="1"/>
          </p:cNvSpPr>
          <p:nvPr>
            <p:ph type="body" idx="1"/>
          </p:nvPr>
        </p:nvSpPr>
        <p:spPr/>
        <p:txBody>
          <a:bodyPr vert="horz" lIns="91440" tIns="45720" rIns="91440" bIns="45720" rtlCol="0" anchor="t">
            <a:normAutofit/>
          </a:bodyPr>
          <a:lstStyle/>
          <a:p>
            <a:pPr marL="342900" indent="-342900">
              <a:lnSpc>
                <a:spcPct val="100000"/>
              </a:lnSpc>
              <a:spcBef>
                <a:spcPts val="0"/>
              </a:spcBef>
              <a:buFont typeface="Arial,Sans-Serif" panose="020B0604020202020204" pitchFamily="34" charset="0"/>
              <a:buChar char="•"/>
            </a:pPr>
            <a:r>
              <a:rPr lang="en-GB" sz="1600" dirty="0">
                <a:latin typeface="Arial"/>
                <a:cs typeface="Arial"/>
              </a:rPr>
              <a:t>The "foundational economy" is a way of conceptualising or grouping a number off sectors of the economy that  supply essential goods and services, used by everyone in everyday life</a:t>
            </a:r>
            <a:endParaRPr lang="en-US" sz="1600" dirty="0">
              <a:latin typeface="Arial"/>
              <a:cs typeface="Arial"/>
            </a:endParaRPr>
          </a:p>
          <a:p>
            <a:pPr>
              <a:lnSpc>
                <a:spcPct val="100000"/>
              </a:lnSpc>
              <a:spcBef>
                <a:spcPts val="0"/>
              </a:spcBef>
              <a:buFont typeface="Arial" panose="020B0604020202020204" pitchFamily="34" charset="0"/>
              <a:buChar char="•"/>
            </a:pPr>
            <a:endParaRPr lang="en-GB" sz="1600" dirty="0">
              <a:latin typeface="Arial"/>
              <a:cs typeface="Arial"/>
            </a:endParaRPr>
          </a:p>
          <a:p>
            <a:pPr marL="342900" indent="-342900">
              <a:lnSpc>
                <a:spcPct val="100000"/>
              </a:lnSpc>
              <a:spcBef>
                <a:spcPts val="0"/>
              </a:spcBef>
              <a:buFont typeface="Arial,Sans-Serif" panose="020B0604020202020204" pitchFamily="34" charset="0"/>
              <a:buChar char="•"/>
            </a:pPr>
            <a:r>
              <a:rPr lang="en-GB" sz="1600" dirty="0">
                <a:latin typeface="Arial"/>
                <a:cs typeface="Arial"/>
              </a:rPr>
              <a:t>It includes a place’s key workers, essential supply chains and infrastructure, culturally important goods and services (like hairdressing and beauty) and underpins places, other parts of the economy and well-being.</a:t>
            </a:r>
            <a:endParaRPr lang="en-US" sz="1600" dirty="0">
              <a:latin typeface="Arial"/>
              <a:cs typeface="Arial"/>
            </a:endParaRPr>
          </a:p>
        </p:txBody>
      </p:sp>
      <p:pic>
        <p:nvPicPr>
          <p:cNvPr id="4" name="Graphic 18">
            <a:extLst>
              <a:ext uri="{FF2B5EF4-FFF2-40B4-BE49-F238E27FC236}">
                <a16:creationId xmlns:a16="http://schemas.microsoft.com/office/drawing/2014/main" id="{D1DE0290-4B40-BD31-59C5-3AFDED540AC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8815" y="3193495"/>
            <a:ext cx="914400" cy="914400"/>
          </a:xfrm>
          <a:prstGeom prst="rect">
            <a:avLst/>
          </a:prstGeom>
        </p:spPr>
      </p:pic>
      <p:pic>
        <p:nvPicPr>
          <p:cNvPr id="5" name="Graphic 19">
            <a:extLst>
              <a:ext uri="{FF2B5EF4-FFF2-40B4-BE49-F238E27FC236}">
                <a16:creationId xmlns:a16="http://schemas.microsoft.com/office/drawing/2014/main" id="{3DC66FE7-95AD-3F3E-33DC-ED3FB3D5F4FB}"/>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19959" y="3244999"/>
            <a:ext cx="914400" cy="914400"/>
          </a:xfrm>
          <a:prstGeom prst="rect">
            <a:avLst/>
          </a:prstGeom>
        </p:spPr>
      </p:pic>
      <p:pic>
        <p:nvPicPr>
          <p:cNvPr id="6" name="Graphic 20">
            <a:extLst>
              <a:ext uri="{FF2B5EF4-FFF2-40B4-BE49-F238E27FC236}">
                <a16:creationId xmlns:a16="http://schemas.microsoft.com/office/drawing/2014/main" id="{23A5ACF9-9B9B-EC0C-5BBC-ACEB95F0F894}"/>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62653" y="3260644"/>
            <a:ext cx="914400" cy="914400"/>
          </a:xfrm>
          <a:prstGeom prst="rect">
            <a:avLst/>
          </a:prstGeom>
        </p:spPr>
      </p:pic>
      <p:pic>
        <p:nvPicPr>
          <p:cNvPr id="7" name="Graphic 21">
            <a:extLst>
              <a:ext uri="{FF2B5EF4-FFF2-40B4-BE49-F238E27FC236}">
                <a16:creationId xmlns:a16="http://schemas.microsoft.com/office/drawing/2014/main" id="{9A80348F-438E-F8D0-6534-CF081EBAF7E9}"/>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619565" y="5321795"/>
            <a:ext cx="914400" cy="914400"/>
          </a:xfrm>
          <a:prstGeom prst="rect">
            <a:avLst/>
          </a:prstGeom>
        </p:spPr>
      </p:pic>
      <p:pic>
        <p:nvPicPr>
          <p:cNvPr id="8" name="Graphic 22">
            <a:extLst>
              <a:ext uri="{FF2B5EF4-FFF2-40B4-BE49-F238E27FC236}">
                <a16:creationId xmlns:a16="http://schemas.microsoft.com/office/drawing/2014/main" id="{6177FD45-957F-FAC4-1189-5DC6CA152E39}"/>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050181" y="5321234"/>
            <a:ext cx="914400" cy="914400"/>
          </a:xfrm>
          <a:prstGeom prst="rect">
            <a:avLst/>
          </a:prstGeom>
        </p:spPr>
      </p:pic>
      <p:pic>
        <p:nvPicPr>
          <p:cNvPr id="9" name="Graphic 23">
            <a:extLst>
              <a:ext uri="{FF2B5EF4-FFF2-40B4-BE49-F238E27FC236}">
                <a16:creationId xmlns:a16="http://schemas.microsoft.com/office/drawing/2014/main" id="{01C54690-E699-3864-8CD6-637FD9ACBDA5}"/>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462870" y="5248956"/>
            <a:ext cx="914400" cy="914400"/>
          </a:xfrm>
          <a:prstGeom prst="rect">
            <a:avLst/>
          </a:prstGeom>
        </p:spPr>
      </p:pic>
      <p:pic>
        <p:nvPicPr>
          <p:cNvPr id="10" name="Graphic 24">
            <a:extLst>
              <a:ext uri="{FF2B5EF4-FFF2-40B4-BE49-F238E27FC236}">
                <a16:creationId xmlns:a16="http://schemas.microsoft.com/office/drawing/2014/main" id="{CD154F28-1673-480B-1726-40110BB22909}"/>
              </a:ext>
              <a:ext uri="{C183D7F6-B498-43B3-948B-1728B52AA6E4}">
                <adec:decorative xmlns:adec="http://schemas.microsoft.com/office/drawing/2017/decorative" val="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884520" y="5320114"/>
            <a:ext cx="914400" cy="914400"/>
          </a:xfrm>
          <a:prstGeom prst="rect">
            <a:avLst/>
          </a:prstGeom>
        </p:spPr>
      </p:pic>
      <p:pic>
        <p:nvPicPr>
          <p:cNvPr id="11" name="Graphic 25">
            <a:extLst>
              <a:ext uri="{FF2B5EF4-FFF2-40B4-BE49-F238E27FC236}">
                <a16:creationId xmlns:a16="http://schemas.microsoft.com/office/drawing/2014/main" id="{89C06BEC-910B-FEC2-1487-8AAB1769F6AC}"/>
              </a:ext>
              <a:ext uri="{C183D7F6-B498-43B3-948B-1728B52AA6E4}">
                <adec:decorative xmlns:adec="http://schemas.microsoft.com/office/drawing/2017/decorative" val="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306172" y="5355411"/>
            <a:ext cx="914400" cy="914400"/>
          </a:xfrm>
          <a:prstGeom prst="rect">
            <a:avLst/>
          </a:prstGeom>
        </p:spPr>
      </p:pic>
      <p:pic>
        <p:nvPicPr>
          <p:cNvPr id="12" name="Graphic 26">
            <a:extLst>
              <a:ext uri="{FF2B5EF4-FFF2-40B4-BE49-F238E27FC236}">
                <a16:creationId xmlns:a16="http://schemas.microsoft.com/office/drawing/2014/main" id="{F77E1017-B0A0-ECEC-C280-F145B9DE468C}"/>
              </a:ext>
              <a:ext uri="{C183D7F6-B498-43B3-948B-1728B52AA6E4}">
                <adec:decorative xmlns:adec="http://schemas.microsoft.com/office/drawing/2017/decorative" val="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27824" y="5247275"/>
            <a:ext cx="914400" cy="914400"/>
          </a:xfrm>
          <a:prstGeom prst="rect">
            <a:avLst/>
          </a:prstGeom>
        </p:spPr>
      </p:pic>
      <p:pic>
        <p:nvPicPr>
          <p:cNvPr id="13" name="Graphic 27">
            <a:extLst>
              <a:ext uri="{FF2B5EF4-FFF2-40B4-BE49-F238E27FC236}">
                <a16:creationId xmlns:a16="http://schemas.microsoft.com/office/drawing/2014/main" id="{D859246F-B8F7-5E76-9573-60C8F3C02815}"/>
              </a:ext>
              <a:ext uri="{C183D7F6-B498-43B3-948B-1728B52AA6E4}">
                <adec:decorative xmlns:adec="http://schemas.microsoft.com/office/drawing/2017/decorative" val="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8625168" y="3193796"/>
            <a:ext cx="914400" cy="914400"/>
          </a:xfrm>
          <a:prstGeom prst="rect">
            <a:avLst/>
          </a:prstGeom>
        </p:spPr>
      </p:pic>
      <p:sp>
        <p:nvSpPr>
          <p:cNvPr id="14" name="Rectangle 13">
            <a:extLst>
              <a:ext uri="{FF2B5EF4-FFF2-40B4-BE49-F238E27FC236}">
                <a16:creationId xmlns:a16="http://schemas.microsoft.com/office/drawing/2014/main" id="{F6482C4D-3782-93FB-D0AB-6E6DC67FD592}"/>
              </a:ext>
            </a:extLst>
          </p:cNvPr>
          <p:cNvSpPr/>
          <p:nvPr/>
        </p:nvSpPr>
        <p:spPr>
          <a:xfrm>
            <a:off x="564776" y="4162933"/>
            <a:ext cx="1246095" cy="502024"/>
          </a:xfrm>
          <a:prstGeom prst="rect">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2"/>
                </a:solidFill>
                <a:latin typeface="Arial"/>
                <a:cs typeface="Arial"/>
              </a:rPr>
              <a:t>Health and Social Care</a:t>
            </a:r>
            <a:endParaRPr lang="en-GB" sz="1200">
              <a:solidFill>
                <a:schemeClr val="tx2"/>
              </a:solidFill>
              <a:ea typeface="+mn-lt"/>
              <a:cs typeface="+mn-lt"/>
            </a:endParaRPr>
          </a:p>
        </p:txBody>
      </p:sp>
      <p:pic>
        <p:nvPicPr>
          <p:cNvPr id="20" name="Graphic 6" descr="Children outline">
            <a:extLst>
              <a:ext uri="{FF2B5EF4-FFF2-40B4-BE49-F238E27FC236}">
                <a16:creationId xmlns:a16="http://schemas.microsoft.com/office/drawing/2014/main" id="{EE66A997-02F3-BC23-0D2F-486E04003055}"/>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357717" y="3248533"/>
            <a:ext cx="914400" cy="914400"/>
          </a:xfrm>
          <a:prstGeom prst="rect">
            <a:avLst/>
          </a:prstGeom>
        </p:spPr>
      </p:pic>
      <p:sp>
        <p:nvSpPr>
          <p:cNvPr id="15" name="Rectangle 14">
            <a:extLst>
              <a:ext uri="{FF2B5EF4-FFF2-40B4-BE49-F238E27FC236}">
                <a16:creationId xmlns:a16="http://schemas.microsoft.com/office/drawing/2014/main" id="{3C61017D-6D97-9B25-BF70-F3AA5F117F09}"/>
              </a:ext>
            </a:extLst>
          </p:cNvPr>
          <p:cNvSpPr/>
          <p:nvPr/>
        </p:nvSpPr>
        <p:spPr>
          <a:xfrm>
            <a:off x="2142564" y="4162933"/>
            <a:ext cx="1246095" cy="502024"/>
          </a:xfrm>
          <a:prstGeom prst="rect">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a:solidFill>
                  <a:schemeClr val="tx2"/>
                </a:solidFill>
                <a:latin typeface="Arial"/>
                <a:cs typeface="Arial"/>
              </a:rPr>
              <a:t>Early Years and Childcare</a:t>
            </a:r>
            <a:endParaRPr lang="en-US">
              <a:solidFill>
                <a:schemeClr val="tx2"/>
              </a:solidFill>
            </a:endParaRPr>
          </a:p>
        </p:txBody>
      </p:sp>
      <p:sp>
        <p:nvSpPr>
          <p:cNvPr id="16" name="Rectangle 15">
            <a:extLst>
              <a:ext uri="{FF2B5EF4-FFF2-40B4-BE49-F238E27FC236}">
                <a16:creationId xmlns:a16="http://schemas.microsoft.com/office/drawing/2014/main" id="{E7788530-A2A0-8975-C425-7CA6BE4221A3}"/>
              </a:ext>
            </a:extLst>
          </p:cNvPr>
          <p:cNvSpPr/>
          <p:nvPr/>
        </p:nvSpPr>
        <p:spPr>
          <a:xfrm>
            <a:off x="3720352" y="4162933"/>
            <a:ext cx="1246095" cy="502024"/>
          </a:xfrm>
          <a:prstGeom prst="rect">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a:solidFill>
                  <a:schemeClr val="tx2"/>
                </a:solidFill>
                <a:latin typeface="Arial"/>
                <a:cs typeface="Arial"/>
              </a:rPr>
              <a:t>Education</a:t>
            </a:r>
            <a:endParaRPr lang="en-US"/>
          </a:p>
        </p:txBody>
      </p:sp>
      <p:sp>
        <p:nvSpPr>
          <p:cNvPr id="17" name="Rectangle 16">
            <a:extLst>
              <a:ext uri="{FF2B5EF4-FFF2-40B4-BE49-F238E27FC236}">
                <a16:creationId xmlns:a16="http://schemas.microsoft.com/office/drawing/2014/main" id="{822FD808-10E0-DC22-91AD-2AD1125D2131}"/>
              </a:ext>
            </a:extLst>
          </p:cNvPr>
          <p:cNvSpPr/>
          <p:nvPr/>
        </p:nvSpPr>
        <p:spPr>
          <a:xfrm>
            <a:off x="5298140" y="4162933"/>
            <a:ext cx="1246095" cy="502024"/>
          </a:xfrm>
          <a:prstGeom prst="rect">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a:solidFill>
                  <a:schemeClr val="tx2"/>
                </a:solidFill>
                <a:latin typeface="Arial"/>
                <a:cs typeface="Arial"/>
              </a:rPr>
              <a:t>Retail</a:t>
            </a:r>
            <a:endParaRPr lang="en-US"/>
          </a:p>
        </p:txBody>
      </p:sp>
      <p:sp>
        <p:nvSpPr>
          <p:cNvPr id="18" name="Rectangle 17">
            <a:extLst>
              <a:ext uri="{FF2B5EF4-FFF2-40B4-BE49-F238E27FC236}">
                <a16:creationId xmlns:a16="http://schemas.microsoft.com/office/drawing/2014/main" id="{90496423-9EA7-716F-518D-7E195A6B07B3}"/>
              </a:ext>
            </a:extLst>
          </p:cNvPr>
          <p:cNvSpPr/>
          <p:nvPr/>
        </p:nvSpPr>
        <p:spPr>
          <a:xfrm>
            <a:off x="6884894" y="4162932"/>
            <a:ext cx="1246095" cy="502024"/>
          </a:xfrm>
          <a:prstGeom prst="rect">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a:solidFill>
                  <a:schemeClr val="tx2"/>
                </a:solidFill>
                <a:latin typeface="Arial"/>
                <a:cs typeface="Arial"/>
              </a:rPr>
              <a:t>Construction</a:t>
            </a:r>
            <a:endParaRPr lang="en-US"/>
          </a:p>
        </p:txBody>
      </p:sp>
      <p:sp>
        <p:nvSpPr>
          <p:cNvPr id="19" name="Rectangle 18">
            <a:extLst>
              <a:ext uri="{FF2B5EF4-FFF2-40B4-BE49-F238E27FC236}">
                <a16:creationId xmlns:a16="http://schemas.microsoft.com/office/drawing/2014/main" id="{990B1318-1EFB-F3AD-D625-52A59370A51C}"/>
              </a:ext>
            </a:extLst>
          </p:cNvPr>
          <p:cNvSpPr/>
          <p:nvPr/>
        </p:nvSpPr>
        <p:spPr>
          <a:xfrm>
            <a:off x="8462682" y="4162933"/>
            <a:ext cx="1246095" cy="502024"/>
          </a:xfrm>
          <a:prstGeom prst="rect">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a:solidFill>
                  <a:schemeClr val="tx2"/>
                </a:solidFill>
                <a:latin typeface="Arial"/>
                <a:cs typeface="Arial"/>
              </a:rPr>
              <a:t>Transport</a:t>
            </a:r>
            <a:endParaRPr lang="en-US"/>
          </a:p>
        </p:txBody>
      </p:sp>
      <p:sp>
        <p:nvSpPr>
          <p:cNvPr id="21" name="Rectangle 20">
            <a:extLst>
              <a:ext uri="{FF2B5EF4-FFF2-40B4-BE49-F238E27FC236}">
                <a16:creationId xmlns:a16="http://schemas.microsoft.com/office/drawing/2014/main" id="{E1504129-E050-67BA-53F5-890E9D882435}"/>
              </a:ext>
            </a:extLst>
          </p:cNvPr>
          <p:cNvSpPr/>
          <p:nvPr/>
        </p:nvSpPr>
        <p:spPr>
          <a:xfrm>
            <a:off x="555811" y="6314462"/>
            <a:ext cx="1246095" cy="502024"/>
          </a:xfrm>
          <a:prstGeom prst="rect">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a:solidFill>
                  <a:schemeClr val="tx2"/>
                </a:solidFill>
                <a:latin typeface="Arial"/>
                <a:cs typeface="Arial"/>
              </a:rPr>
              <a:t>Utilities and Infrastructure</a:t>
            </a:r>
            <a:endParaRPr lang="en-US" err="1">
              <a:solidFill>
                <a:schemeClr val="tx2"/>
              </a:solidFill>
            </a:endParaRPr>
          </a:p>
        </p:txBody>
      </p:sp>
      <p:sp>
        <p:nvSpPr>
          <p:cNvPr id="22" name="Rectangle 21">
            <a:extLst>
              <a:ext uri="{FF2B5EF4-FFF2-40B4-BE49-F238E27FC236}">
                <a16:creationId xmlns:a16="http://schemas.microsoft.com/office/drawing/2014/main" id="{4D25808C-13EE-CC7F-5508-27A48CA9F623}"/>
              </a:ext>
            </a:extLst>
          </p:cNvPr>
          <p:cNvSpPr/>
          <p:nvPr/>
        </p:nvSpPr>
        <p:spPr>
          <a:xfrm>
            <a:off x="2142564" y="6314462"/>
            <a:ext cx="1246095" cy="502024"/>
          </a:xfrm>
          <a:prstGeom prst="rect">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a:solidFill>
                  <a:schemeClr val="tx2"/>
                </a:solidFill>
                <a:latin typeface="Arial"/>
                <a:cs typeface="Arial"/>
              </a:rPr>
              <a:t>Agriculture and Fishing</a:t>
            </a:r>
            <a:endParaRPr lang="en-US">
              <a:solidFill>
                <a:schemeClr val="tx2"/>
              </a:solidFill>
            </a:endParaRPr>
          </a:p>
        </p:txBody>
      </p:sp>
      <p:sp>
        <p:nvSpPr>
          <p:cNvPr id="23" name="Rectangle 22">
            <a:extLst>
              <a:ext uri="{FF2B5EF4-FFF2-40B4-BE49-F238E27FC236}">
                <a16:creationId xmlns:a16="http://schemas.microsoft.com/office/drawing/2014/main" id="{357CCD55-3AB4-25C3-07B8-3ECDAFF9F182}"/>
              </a:ext>
            </a:extLst>
          </p:cNvPr>
          <p:cNvSpPr/>
          <p:nvPr/>
        </p:nvSpPr>
        <p:spPr>
          <a:xfrm>
            <a:off x="3720352" y="6314462"/>
            <a:ext cx="1246095" cy="502024"/>
          </a:xfrm>
          <a:prstGeom prst="rect">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a:solidFill>
                  <a:schemeClr val="tx2"/>
                </a:solidFill>
                <a:latin typeface="Arial"/>
                <a:cs typeface="Arial"/>
              </a:rPr>
              <a:t>Manufacturing </a:t>
            </a:r>
            <a:r>
              <a:rPr lang="en-GB" sz="1000">
                <a:solidFill>
                  <a:schemeClr val="tx2"/>
                </a:solidFill>
                <a:latin typeface="Arial"/>
                <a:cs typeface="Arial"/>
              </a:rPr>
              <a:t>(foundation sectors)</a:t>
            </a:r>
            <a:endParaRPr lang="en-US" sz="1000">
              <a:solidFill>
                <a:schemeClr val="tx2"/>
              </a:solidFill>
            </a:endParaRPr>
          </a:p>
        </p:txBody>
      </p:sp>
      <p:sp>
        <p:nvSpPr>
          <p:cNvPr id="24" name="Rectangle 23">
            <a:extLst>
              <a:ext uri="{FF2B5EF4-FFF2-40B4-BE49-F238E27FC236}">
                <a16:creationId xmlns:a16="http://schemas.microsoft.com/office/drawing/2014/main" id="{AABC985F-E1E8-BEB3-EB38-66A8995531D0}"/>
              </a:ext>
            </a:extLst>
          </p:cNvPr>
          <p:cNvSpPr/>
          <p:nvPr/>
        </p:nvSpPr>
        <p:spPr>
          <a:xfrm>
            <a:off x="5298140" y="6305497"/>
            <a:ext cx="1246095" cy="502024"/>
          </a:xfrm>
          <a:prstGeom prst="rect">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a:solidFill>
                  <a:schemeClr val="tx2"/>
                </a:solidFill>
                <a:latin typeface="Arial"/>
                <a:cs typeface="Arial"/>
              </a:rPr>
              <a:t>Public Administration</a:t>
            </a:r>
            <a:endParaRPr lang="en-US">
              <a:solidFill>
                <a:schemeClr val="tx2"/>
              </a:solidFill>
            </a:endParaRPr>
          </a:p>
        </p:txBody>
      </p:sp>
      <p:sp>
        <p:nvSpPr>
          <p:cNvPr id="25" name="Rectangle 24">
            <a:extLst>
              <a:ext uri="{FF2B5EF4-FFF2-40B4-BE49-F238E27FC236}">
                <a16:creationId xmlns:a16="http://schemas.microsoft.com/office/drawing/2014/main" id="{430E6C32-8A56-7A75-E617-2C285472869E}"/>
              </a:ext>
            </a:extLst>
          </p:cNvPr>
          <p:cNvSpPr/>
          <p:nvPr/>
        </p:nvSpPr>
        <p:spPr>
          <a:xfrm>
            <a:off x="6884894" y="6323426"/>
            <a:ext cx="1246095" cy="502024"/>
          </a:xfrm>
          <a:prstGeom prst="rect">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a:solidFill>
                  <a:schemeClr val="tx2"/>
                </a:solidFill>
                <a:latin typeface="Arial"/>
                <a:cs typeface="Arial"/>
              </a:rPr>
              <a:t>Housing</a:t>
            </a:r>
            <a:endParaRPr lang="en-US"/>
          </a:p>
        </p:txBody>
      </p:sp>
      <p:sp>
        <p:nvSpPr>
          <p:cNvPr id="26" name="Rectangle 25">
            <a:extLst>
              <a:ext uri="{FF2B5EF4-FFF2-40B4-BE49-F238E27FC236}">
                <a16:creationId xmlns:a16="http://schemas.microsoft.com/office/drawing/2014/main" id="{6EFBE1E1-1E10-D1BA-EBCF-98989BBDDAA1}"/>
              </a:ext>
            </a:extLst>
          </p:cNvPr>
          <p:cNvSpPr/>
          <p:nvPr/>
        </p:nvSpPr>
        <p:spPr>
          <a:xfrm>
            <a:off x="8462681" y="6305497"/>
            <a:ext cx="1246095" cy="502024"/>
          </a:xfrm>
          <a:prstGeom prst="rect">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900">
                <a:solidFill>
                  <a:schemeClr val="tx2"/>
                </a:solidFill>
                <a:latin typeface="Arial"/>
                <a:cs typeface="Arial"/>
              </a:rPr>
              <a:t>Financial, Insurance and Real Estate Services</a:t>
            </a:r>
            <a:endParaRPr lang="en-US" sz="900">
              <a:solidFill>
                <a:schemeClr val="tx2"/>
              </a:solidFill>
              <a:cs typeface="Calibri"/>
            </a:endParaRPr>
          </a:p>
        </p:txBody>
      </p:sp>
      <p:pic>
        <p:nvPicPr>
          <p:cNvPr id="27" name="Graphic 7">
            <a:extLst>
              <a:ext uri="{FF2B5EF4-FFF2-40B4-BE49-F238E27FC236}">
                <a16:creationId xmlns:a16="http://schemas.microsoft.com/office/drawing/2014/main" id="{E6045DD3-D892-8E66-3780-82E72D31EE85}"/>
              </a:ext>
              <a:ext uri="{C183D7F6-B498-43B3-948B-1728B52AA6E4}">
                <adec:decorative xmlns:adec="http://schemas.microsoft.com/office/drawing/2017/decorative" val="1"/>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3881719" y="3185780"/>
            <a:ext cx="914400" cy="914400"/>
          </a:xfrm>
          <a:prstGeom prst="rect">
            <a:avLst/>
          </a:prstGeom>
        </p:spPr>
      </p:pic>
      <p:sp>
        <p:nvSpPr>
          <p:cNvPr id="28" name="Rectangle 27">
            <a:extLst>
              <a:ext uri="{FF2B5EF4-FFF2-40B4-BE49-F238E27FC236}">
                <a16:creationId xmlns:a16="http://schemas.microsoft.com/office/drawing/2014/main" id="{468CF581-6365-552C-1101-0C1A21F8A90A}"/>
              </a:ext>
            </a:extLst>
          </p:cNvPr>
          <p:cNvSpPr/>
          <p:nvPr/>
        </p:nvSpPr>
        <p:spPr>
          <a:xfrm>
            <a:off x="10049434" y="4162933"/>
            <a:ext cx="1246095" cy="502024"/>
          </a:xfrm>
          <a:prstGeom prst="rect">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00">
                <a:solidFill>
                  <a:schemeClr val="tx2"/>
                </a:solidFill>
                <a:latin typeface="Arial"/>
                <a:cs typeface="Arial"/>
              </a:rPr>
              <a:t>Hospitality, Leisure and Tourism</a:t>
            </a:r>
            <a:endParaRPr lang="en-US" sz="1000">
              <a:solidFill>
                <a:schemeClr val="tx2"/>
              </a:solidFill>
              <a:cs typeface="Calibri"/>
            </a:endParaRPr>
          </a:p>
        </p:txBody>
      </p:sp>
      <p:sp>
        <p:nvSpPr>
          <p:cNvPr id="29" name="Rectangle 28">
            <a:extLst>
              <a:ext uri="{FF2B5EF4-FFF2-40B4-BE49-F238E27FC236}">
                <a16:creationId xmlns:a16="http://schemas.microsoft.com/office/drawing/2014/main" id="{2784411B-B066-A2D7-A693-7385BD023856}"/>
              </a:ext>
            </a:extLst>
          </p:cNvPr>
          <p:cNvSpPr/>
          <p:nvPr/>
        </p:nvSpPr>
        <p:spPr>
          <a:xfrm>
            <a:off x="10049433" y="6305497"/>
            <a:ext cx="1246095" cy="502024"/>
          </a:xfrm>
          <a:prstGeom prst="rect">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a:solidFill>
                  <a:schemeClr val="tx2"/>
                </a:solidFill>
                <a:latin typeface="Arial"/>
                <a:cs typeface="Arial"/>
              </a:rPr>
              <a:t>Communications</a:t>
            </a:r>
            <a:endParaRPr lang="en-US" sz="1100">
              <a:solidFill>
                <a:schemeClr val="tx2"/>
              </a:solidFill>
              <a:cs typeface="Calibri"/>
            </a:endParaRPr>
          </a:p>
        </p:txBody>
      </p:sp>
      <p:pic>
        <p:nvPicPr>
          <p:cNvPr id="30" name="Graphic 8">
            <a:extLst>
              <a:ext uri="{FF2B5EF4-FFF2-40B4-BE49-F238E27FC236}">
                <a16:creationId xmlns:a16="http://schemas.microsoft.com/office/drawing/2014/main" id="{303BFD9E-88C9-79BE-64C1-041FC33DC4E8}"/>
              </a:ext>
              <a:ext uri="{C183D7F6-B498-43B3-948B-1728B52AA6E4}">
                <adec:decorative xmlns:adec="http://schemas.microsoft.com/office/drawing/2017/decorative" val="1"/>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0210801" y="3194744"/>
            <a:ext cx="914400" cy="914400"/>
          </a:xfrm>
          <a:prstGeom prst="rect">
            <a:avLst/>
          </a:prstGeom>
        </p:spPr>
      </p:pic>
      <p:pic>
        <p:nvPicPr>
          <p:cNvPr id="31" name="Graphic 9">
            <a:extLst>
              <a:ext uri="{FF2B5EF4-FFF2-40B4-BE49-F238E27FC236}">
                <a16:creationId xmlns:a16="http://schemas.microsoft.com/office/drawing/2014/main" id="{712B91CF-BBA5-0037-DA1F-032F2C47A2BD}"/>
              </a:ext>
              <a:ext uri="{C183D7F6-B498-43B3-948B-1728B52AA6E4}">
                <adec:decorative xmlns:adec="http://schemas.microsoft.com/office/drawing/2017/decorative" val="1"/>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0210240" y="5354678"/>
            <a:ext cx="914400" cy="914400"/>
          </a:xfrm>
          <a:prstGeom prst="rect">
            <a:avLst/>
          </a:prstGeom>
        </p:spPr>
      </p:pic>
    </p:spTree>
    <p:extLst>
      <p:ext uri="{BB962C8B-B14F-4D97-AF65-F5344CB8AC3E}">
        <p14:creationId xmlns:p14="http://schemas.microsoft.com/office/powerpoint/2010/main" val="2773378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60BE8-037F-A836-63EA-40AF0346B780}"/>
            </a:ext>
          </a:extLst>
        </p:cNvPr>
        <p:cNvGrpSpPr/>
        <p:nvPr/>
      </p:nvGrpSpPr>
      <p:grpSpPr>
        <a:xfrm>
          <a:off x="0" y="0"/>
          <a:ext cx="0" cy="0"/>
          <a:chOff x="0" y="0"/>
          <a:chExt cx="0" cy="0"/>
        </a:xfrm>
      </p:grpSpPr>
      <p:sp>
        <p:nvSpPr>
          <p:cNvPr id="34" name="Oval 33">
            <a:extLst>
              <a:ext uri="{FF2B5EF4-FFF2-40B4-BE49-F238E27FC236}">
                <a16:creationId xmlns:a16="http://schemas.microsoft.com/office/drawing/2014/main" id="{02B56504-1240-9745-C868-CAC1C91B41D4}"/>
              </a:ext>
              <a:ext uri="{C183D7F6-B498-43B3-948B-1728B52AA6E4}">
                <adec:decorative xmlns:adec="http://schemas.microsoft.com/office/drawing/2017/decorative" val="1"/>
              </a:ext>
            </a:extLst>
          </p:cNvPr>
          <p:cNvSpPr/>
          <p:nvPr/>
        </p:nvSpPr>
        <p:spPr>
          <a:xfrm>
            <a:off x="9767048" y="3185780"/>
            <a:ext cx="1751265" cy="1793844"/>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7070E37A-0A60-06C1-C058-83BF50A9ACDB}"/>
              </a:ext>
              <a:ext uri="{C183D7F6-B498-43B3-948B-1728B52AA6E4}">
                <adec:decorative xmlns:adec="http://schemas.microsoft.com/office/drawing/2017/decorative" val="1"/>
              </a:ext>
            </a:extLst>
          </p:cNvPr>
          <p:cNvSpPr/>
          <p:nvPr/>
        </p:nvSpPr>
        <p:spPr>
          <a:xfrm>
            <a:off x="4972262" y="3051810"/>
            <a:ext cx="1854361" cy="1927814"/>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3E656027-93E8-CCB6-4566-ABB12A4752B9}"/>
              </a:ext>
              <a:ext uri="{C183D7F6-B498-43B3-948B-1728B52AA6E4}">
                <adec:decorative xmlns:adec="http://schemas.microsoft.com/office/drawing/2017/decorative" val="1"/>
              </a:ext>
            </a:extLst>
          </p:cNvPr>
          <p:cNvSpPr/>
          <p:nvPr/>
        </p:nvSpPr>
        <p:spPr>
          <a:xfrm>
            <a:off x="209338" y="3051810"/>
            <a:ext cx="3505199" cy="2136233"/>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8BFDADC-C6BC-6585-877C-ADA2A8F4223E}"/>
              </a:ext>
            </a:extLst>
          </p:cNvPr>
          <p:cNvSpPr>
            <a:spLocks noGrp="1"/>
          </p:cNvSpPr>
          <p:nvPr>
            <p:ph type="title"/>
          </p:nvPr>
        </p:nvSpPr>
        <p:spPr/>
        <p:txBody>
          <a:bodyPr/>
          <a:lstStyle/>
          <a:p>
            <a:r>
              <a:rPr lang="en-GB" dirty="0"/>
              <a:t>What is the Foundational Economy?</a:t>
            </a:r>
            <a:endParaRPr lang="en-US" dirty="0"/>
          </a:p>
        </p:txBody>
      </p:sp>
      <p:sp>
        <p:nvSpPr>
          <p:cNvPr id="3" name="Text Placeholder 2">
            <a:extLst>
              <a:ext uri="{FF2B5EF4-FFF2-40B4-BE49-F238E27FC236}">
                <a16:creationId xmlns:a16="http://schemas.microsoft.com/office/drawing/2014/main" id="{3F1A54DF-B98B-FD3A-267A-1D527D499C70}"/>
              </a:ext>
            </a:extLst>
          </p:cNvPr>
          <p:cNvSpPr>
            <a:spLocks noGrp="1"/>
          </p:cNvSpPr>
          <p:nvPr>
            <p:ph type="body" idx="1"/>
          </p:nvPr>
        </p:nvSpPr>
        <p:spPr/>
        <p:txBody>
          <a:bodyPr vert="horz" lIns="91440" tIns="45720" rIns="91440" bIns="45720" rtlCol="0" anchor="t">
            <a:normAutofit/>
          </a:bodyPr>
          <a:lstStyle/>
          <a:p>
            <a:pPr marL="342900" indent="-342900">
              <a:lnSpc>
                <a:spcPct val="100000"/>
              </a:lnSpc>
              <a:spcBef>
                <a:spcPts val="0"/>
              </a:spcBef>
              <a:buFont typeface="Arial,Sans-Serif" panose="020B0604020202020204" pitchFamily="34" charset="0"/>
              <a:buChar char="•"/>
            </a:pPr>
            <a:r>
              <a:rPr lang="en-GB" sz="1600">
                <a:latin typeface="Arial"/>
                <a:cs typeface="Arial"/>
              </a:rPr>
              <a:t>The "foundational economy" is a way of conceptualising or grouping a number off sectors of the economy that  supply essential goods and services, used by everyone in everyday life</a:t>
            </a:r>
            <a:endParaRPr lang="en-US" sz="1600">
              <a:latin typeface="Arial"/>
              <a:cs typeface="Arial"/>
            </a:endParaRPr>
          </a:p>
          <a:p>
            <a:pPr>
              <a:lnSpc>
                <a:spcPct val="100000"/>
              </a:lnSpc>
              <a:spcBef>
                <a:spcPts val="0"/>
              </a:spcBef>
              <a:buFont typeface="Arial" panose="020B0604020202020204" pitchFamily="34" charset="0"/>
              <a:buChar char="•"/>
            </a:pPr>
            <a:endParaRPr lang="en-GB" sz="1600">
              <a:latin typeface="Arial"/>
              <a:cs typeface="Arial"/>
            </a:endParaRPr>
          </a:p>
          <a:p>
            <a:pPr marL="342900" indent="-342900">
              <a:lnSpc>
                <a:spcPct val="100000"/>
              </a:lnSpc>
              <a:spcBef>
                <a:spcPts val="0"/>
              </a:spcBef>
              <a:buFont typeface="Arial,Sans-Serif" panose="020B0604020202020204" pitchFamily="34" charset="0"/>
              <a:buChar char="•"/>
            </a:pPr>
            <a:r>
              <a:rPr lang="en-GB" sz="1600">
                <a:latin typeface="Arial"/>
                <a:cs typeface="Arial"/>
              </a:rPr>
              <a:t>It includes a place’s key workers, essential supply chains and infrastructure, culturally important goods and services (like hairdressing and beauty) and underpins places, other parts of the economy and well-being.</a:t>
            </a:r>
            <a:endParaRPr lang="en-US" sz="1600">
              <a:latin typeface="Arial"/>
              <a:cs typeface="Arial"/>
            </a:endParaRPr>
          </a:p>
        </p:txBody>
      </p:sp>
      <p:pic>
        <p:nvPicPr>
          <p:cNvPr id="4" name="Graphic 18">
            <a:extLst>
              <a:ext uri="{FF2B5EF4-FFF2-40B4-BE49-F238E27FC236}">
                <a16:creationId xmlns:a16="http://schemas.microsoft.com/office/drawing/2014/main" id="{FCC9C57F-3997-22A7-E083-2A69542C045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8815" y="3193495"/>
            <a:ext cx="914400" cy="914400"/>
          </a:xfrm>
          <a:prstGeom prst="rect">
            <a:avLst/>
          </a:prstGeom>
        </p:spPr>
      </p:pic>
      <p:pic>
        <p:nvPicPr>
          <p:cNvPr id="5" name="Graphic 19">
            <a:extLst>
              <a:ext uri="{FF2B5EF4-FFF2-40B4-BE49-F238E27FC236}">
                <a16:creationId xmlns:a16="http://schemas.microsoft.com/office/drawing/2014/main" id="{B5361FED-7A6D-8D57-12ED-FAC769E6A299}"/>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19959" y="3244999"/>
            <a:ext cx="914400" cy="914400"/>
          </a:xfrm>
          <a:prstGeom prst="rect">
            <a:avLst/>
          </a:prstGeom>
        </p:spPr>
      </p:pic>
      <p:pic>
        <p:nvPicPr>
          <p:cNvPr id="6" name="Graphic 20">
            <a:extLst>
              <a:ext uri="{FF2B5EF4-FFF2-40B4-BE49-F238E27FC236}">
                <a16:creationId xmlns:a16="http://schemas.microsoft.com/office/drawing/2014/main" id="{35A95041-D635-6BD2-87CE-C65EF0A0C61E}"/>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62653" y="3260644"/>
            <a:ext cx="914400" cy="914400"/>
          </a:xfrm>
          <a:prstGeom prst="rect">
            <a:avLst/>
          </a:prstGeom>
        </p:spPr>
      </p:pic>
      <p:pic>
        <p:nvPicPr>
          <p:cNvPr id="7" name="Graphic 21">
            <a:extLst>
              <a:ext uri="{FF2B5EF4-FFF2-40B4-BE49-F238E27FC236}">
                <a16:creationId xmlns:a16="http://schemas.microsoft.com/office/drawing/2014/main" id="{0C0ED211-597D-DAFC-FC8B-BD10E8D78A02}"/>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619565" y="5321795"/>
            <a:ext cx="914400" cy="914400"/>
          </a:xfrm>
          <a:prstGeom prst="rect">
            <a:avLst/>
          </a:prstGeom>
        </p:spPr>
      </p:pic>
      <p:pic>
        <p:nvPicPr>
          <p:cNvPr id="8" name="Graphic 22">
            <a:extLst>
              <a:ext uri="{FF2B5EF4-FFF2-40B4-BE49-F238E27FC236}">
                <a16:creationId xmlns:a16="http://schemas.microsoft.com/office/drawing/2014/main" id="{3AABE069-9764-711E-31E5-1FA3BB26347F}"/>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050181" y="5321234"/>
            <a:ext cx="914400" cy="914400"/>
          </a:xfrm>
          <a:prstGeom prst="rect">
            <a:avLst/>
          </a:prstGeom>
        </p:spPr>
      </p:pic>
      <p:pic>
        <p:nvPicPr>
          <p:cNvPr id="9" name="Graphic 23">
            <a:extLst>
              <a:ext uri="{FF2B5EF4-FFF2-40B4-BE49-F238E27FC236}">
                <a16:creationId xmlns:a16="http://schemas.microsoft.com/office/drawing/2014/main" id="{39AC68BC-B077-862D-CE93-70F8459713AD}"/>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462870" y="5248956"/>
            <a:ext cx="914400" cy="914400"/>
          </a:xfrm>
          <a:prstGeom prst="rect">
            <a:avLst/>
          </a:prstGeom>
        </p:spPr>
      </p:pic>
      <p:pic>
        <p:nvPicPr>
          <p:cNvPr id="10" name="Graphic 24">
            <a:extLst>
              <a:ext uri="{FF2B5EF4-FFF2-40B4-BE49-F238E27FC236}">
                <a16:creationId xmlns:a16="http://schemas.microsoft.com/office/drawing/2014/main" id="{C422B238-5FDA-D54E-1E95-210E70D68A2F}"/>
              </a:ext>
              <a:ext uri="{C183D7F6-B498-43B3-948B-1728B52AA6E4}">
                <adec:decorative xmlns:adec="http://schemas.microsoft.com/office/drawing/2017/decorative" val="1"/>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884520" y="5320114"/>
            <a:ext cx="914400" cy="914400"/>
          </a:xfrm>
          <a:prstGeom prst="rect">
            <a:avLst/>
          </a:prstGeom>
        </p:spPr>
      </p:pic>
      <p:pic>
        <p:nvPicPr>
          <p:cNvPr id="11" name="Graphic 25">
            <a:extLst>
              <a:ext uri="{FF2B5EF4-FFF2-40B4-BE49-F238E27FC236}">
                <a16:creationId xmlns:a16="http://schemas.microsoft.com/office/drawing/2014/main" id="{B3AAFF0E-0262-0C65-6E90-B61BCF1FC668}"/>
              </a:ext>
              <a:ext uri="{C183D7F6-B498-43B3-948B-1728B52AA6E4}">
                <adec:decorative xmlns:adec="http://schemas.microsoft.com/office/drawing/2017/decorative" val="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306172" y="5355411"/>
            <a:ext cx="914400" cy="914400"/>
          </a:xfrm>
          <a:prstGeom prst="rect">
            <a:avLst/>
          </a:prstGeom>
        </p:spPr>
      </p:pic>
      <p:pic>
        <p:nvPicPr>
          <p:cNvPr id="12" name="Graphic 26">
            <a:extLst>
              <a:ext uri="{FF2B5EF4-FFF2-40B4-BE49-F238E27FC236}">
                <a16:creationId xmlns:a16="http://schemas.microsoft.com/office/drawing/2014/main" id="{44BB1674-0DD8-CA90-6192-5A234AF5C6BC}"/>
              </a:ext>
              <a:ext uri="{C183D7F6-B498-43B3-948B-1728B52AA6E4}">
                <adec:decorative xmlns:adec="http://schemas.microsoft.com/office/drawing/2017/decorative" val="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27824" y="5247275"/>
            <a:ext cx="914400" cy="914400"/>
          </a:xfrm>
          <a:prstGeom prst="rect">
            <a:avLst/>
          </a:prstGeom>
        </p:spPr>
      </p:pic>
      <p:pic>
        <p:nvPicPr>
          <p:cNvPr id="13" name="Graphic 27">
            <a:extLst>
              <a:ext uri="{FF2B5EF4-FFF2-40B4-BE49-F238E27FC236}">
                <a16:creationId xmlns:a16="http://schemas.microsoft.com/office/drawing/2014/main" id="{631E664D-DF81-3011-7DB7-4EB02C11CD06}"/>
              </a:ext>
              <a:ext uri="{C183D7F6-B498-43B3-948B-1728B52AA6E4}">
                <adec:decorative xmlns:adec="http://schemas.microsoft.com/office/drawing/2017/decorative" val="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8625168" y="3193796"/>
            <a:ext cx="914400" cy="914400"/>
          </a:xfrm>
          <a:prstGeom prst="rect">
            <a:avLst/>
          </a:prstGeom>
        </p:spPr>
      </p:pic>
      <p:sp>
        <p:nvSpPr>
          <p:cNvPr id="14" name="Rectangle 13">
            <a:extLst>
              <a:ext uri="{FF2B5EF4-FFF2-40B4-BE49-F238E27FC236}">
                <a16:creationId xmlns:a16="http://schemas.microsoft.com/office/drawing/2014/main" id="{4E76040B-E898-1B70-3566-858E25A3E064}"/>
              </a:ext>
            </a:extLst>
          </p:cNvPr>
          <p:cNvSpPr/>
          <p:nvPr/>
        </p:nvSpPr>
        <p:spPr>
          <a:xfrm>
            <a:off x="564776" y="4162933"/>
            <a:ext cx="1246095" cy="502024"/>
          </a:xfrm>
          <a:prstGeom prst="rect">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chemeClr val="tx2"/>
                </a:solidFill>
                <a:latin typeface="Arial"/>
                <a:cs typeface="Arial"/>
              </a:rPr>
              <a:t>Health and Social Care</a:t>
            </a:r>
            <a:endParaRPr lang="en-GB" sz="1200">
              <a:solidFill>
                <a:schemeClr val="tx2"/>
              </a:solidFill>
              <a:ea typeface="+mn-lt"/>
              <a:cs typeface="+mn-lt"/>
            </a:endParaRPr>
          </a:p>
        </p:txBody>
      </p:sp>
      <p:sp>
        <p:nvSpPr>
          <p:cNvPr id="15" name="Rectangle 14">
            <a:extLst>
              <a:ext uri="{FF2B5EF4-FFF2-40B4-BE49-F238E27FC236}">
                <a16:creationId xmlns:a16="http://schemas.microsoft.com/office/drawing/2014/main" id="{F96BDA20-078A-A0F6-7D1F-9A9504E0007C}"/>
              </a:ext>
            </a:extLst>
          </p:cNvPr>
          <p:cNvSpPr/>
          <p:nvPr/>
        </p:nvSpPr>
        <p:spPr>
          <a:xfrm>
            <a:off x="2142564" y="4162933"/>
            <a:ext cx="1246095" cy="502024"/>
          </a:xfrm>
          <a:prstGeom prst="rect">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a:solidFill>
                  <a:schemeClr val="tx2"/>
                </a:solidFill>
                <a:latin typeface="Arial"/>
                <a:cs typeface="Arial"/>
              </a:rPr>
              <a:t>Early Years and Childcare</a:t>
            </a:r>
            <a:endParaRPr lang="en-US">
              <a:solidFill>
                <a:schemeClr val="tx2"/>
              </a:solidFill>
            </a:endParaRPr>
          </a:p>
        </p:txBody>
      </p:sp>
      <p:sp>
        <p:nvSpPr>
          <p:cNvPr id="16" name="Rectangle 15">
            <a:extLst>
              <a:ext uri="{FF2B5EF4-FFF2-40B4-BE49-F238E27FC236}">
                <a16:creationId xmlns:a16="http://schemas.microsoft.com/office/drawing/2014/main" id="{5C27569B-F483-2D9C-01B1-98FDF2342F2A}"/>
              </a:ext>
            </a:extLst>
          </p:cNvPr>
          <p:cNvSpPr/>
          <p:nvPr/>
        </p:nvSpPr>
        <p:spPr>
          <a:xfrm>
            <a:off x="3720352" y="4162933"/>
            <a:ext cx="1246095" cy="502024"/>
          </a:xfrm>
          <a:prstGeom prst="rect">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a:solidFill>
                  <a:schemeClr val="tx2"/>
                </a:solidFill>
                <a:latin typeface="Arial"/>
                <a:cs typeface="Arial"/>
              </a:rPr>
              <a:t>Education</a:t>
            </a:r>
            <a:endParaRPr lang="en-US"/>
          </a:p>
        </p:txBody>
      </p:sp>
      <p:sp>
        <p:nvSpPr>
          <p:cNvPr id="17" name="Rectangle 16">
            <a:extLst>
              <a:ext uri="{FF2B5EF4-FFF2-40B4-BE49-F238E27FC236}">
                <a16:creationId xmlns:a16="http://schemas.microsoft.com/office/drawing/2014/main" id="{C41E2263-9A80-9FE8-7AC5-6E7E62855A8F}"/>
              </a:ext>
            </a:extLst>
          </p:cNvPr>
          <p:cNvSpPr/>
          <p:nvPr/>
        </p:nvSpPr>
        <p:spPr>
          <a:xfrm>
            <a:off x="5298140" y="4162933"/>
            <a:ext cx="1246095" cy="502024"/>
          </a:xfrm>
          <a:prstGeom prst="rect">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a:solidFill>
                  <a:schemeClr val="tx2"/>
                </a:solidFill>
                <a:latin typeface="Arial"/>
                <a:cs typeface="Arial"/>
              </a:rPr>
              <a:t>Retail</a:t>
            </a:r>
            <a:endParaRPr lang="en-US"/>
          </a:p>
        </p:txBody>
      </p:sp>
      <p:sp>
        <p:nvSpPr>
          <p:cNvPr id="18" name="Rectangle 17">
            <a:extLst>
              <a:ext uri="{FF2B5EF4-FFF2-40B4-BE49-F238E27FC236}">
                <a16:creationId xmlns:a16="http://schemas.microsoft.com/office/drawing/2014/main" id="{6E615927-808B-C92E-FA5D-B1B412E81D68}"/>
              </a:ext>
            </a:extLst>
          </p:cNvPr>
          <p:cNvSpPr/>
          <p:nvPr/>
        </p:nvSpPr>
        <p:spPr>
          <a:xfrm>
            <a:off x="6884894" y="4162932"/>
            <a:ext cx="1246095" cy="502024"/>
          </a:xfrm>
          <a:prstGeom prst="rect">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a:solidFill>
                  <a:schemeClr val="tx2"/>
                </a:solidFill>
                <a:latin typeface="Arial"/>
                <a:cs typeface="Arial"/>
              </a:rPr>
              <a:t>Construction</a:t>
            </a:r>
            <a:endParaRPr lang="en-US"/>
          </a:p>
        </p:txBody>
      </p:sp>
      <p:sp>
        <p:nvSpPr>
          <p:cNvPr id="19" name="Rectangle 18">
            <a:extLst>
              <a:ext uri="{FF2B5EF4-FFF2-40B4-BE49-F238E27FC236}">
                <a16:creationId xmlns:a16="http://schemas.microsoft.com/office/drawing/2014/main" id="{C1B9AD77-2F41-77DD-90CB-9892288316F9}"/>
              </a:ext>
            </a:extLst>
          </p:cNvPr>
          <p:cNvSpPr/>
          <p:nvPr/>
        </p:nvSpPr>
        <p:spPr>
          <a:xfrm>
            <a:off x="8462682" y="4162933"/>
            <a:ext cx="1246095" cy="502024"/>
          </a:xfrm>
          <a:prstGeom prst="rect">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a:solidFill>
                  <a:schemeClr val="tx2"/>
                </a:solidFill>
                <a:latin typeface="Arial"/>
                <a:cs typeface="Arial"/>
              </a:rPr>
              <a:t>Transport</a:t>
            </a:r>
            <a:endParaRPr lang="en-US"/>
          </a:p>
        </p:txBody>
      </p:sp>
      <p:pic>
        <p:nvPicPr>
          <p:cNvPr id="20" name="Graphic 6">
            <a:extLst>
              <a:ext uri="{FF2B5EF4-FFF2-40B4-BE49-F238E27FC236}">
                <a16:creationId xmlns:a16="http://schemas.microsoft.com/office/drawing/2014/main" id="{ED6BA6EE-FBBE-E9D8-5AF5-55D34DB573C6}"/>
              </a:ext>
              <a:ext uri="{C183D7F6-B498-43B3-948B-1728B52AA6E4}">
                <adec:decorative xmlns:adec="http://schemas.microsoft.com/office/drawing/2017/decorative" val="1"/>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357717" y="3248533"/>
            <a:ext cx="914400" cy="914400"/>
          </a:xfrm>
          <a:prstGeom prst="rect">
            <a:avLst/>
          </a:prstGeom>
        </p:spPr>
      </p:pic>
      <p:sp>
        <p:nvSpPr>
          <p:cNvPr id="21" name="Rectangle 20">
            <a:extLst>
              <a:ext uri="{FF2B5EF4-FFF2-40B4-BE49-F238E27FC236}">
                <a16:creationId xmlns:a16="http://schemas.microsoft.com/office/drawing/2014/main" id="{26941E8F-0DDC-A2C7-64CC-8E7BE07D3FC2}"/>
              </a:ext>
            </a:extLst>
          </p:cNvPr>
          <p:cNvSpPr/>
          <p:nvPr/>
        </p:nvSpPr>
        <p:spPr>
          <a:xfrm>
            <a:off x="555811" y="6314462"/>
            <a:ext cx="1246095" cy="502024"/>
          </a:xfrm>
          <a:prstGeom prst="rect">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a:solidFill>
                  <a:schemeClr val="tx2"/>
                </a:solidFill>
                <a:latin typeface="Arial"/>
                <a:cs typeface="Arial"/>
              </a:rPr>
              <a:t>Utilities and Infrastructure</a:t>
            </a:r>
            <a:endParaRPr lang="en-US" err="1">
              <a:solidFill>
                <a:schemeClr val="tx2"/>
              </a:solidFill>
            </a:endParaRPr>
          </a:p>
        </p:txBody>
      </p:sp>
      <p:sp>
        <p:nvSpPr>
          <p:cNvPr id="22" name="Rectangle 21">
            <a:extLst>
              <a:ext uri="{FF2B5EF4-FFF2-40B4-BE49-F238E27FC236}">
                <a16:creationId xmlns:a16="http://schemas.microsoft.com/office/drawing/2014/main" id="{99CFD722-4218-4973-C64E-D78638F01CC8}"/>
              </a:ext>
            </a:extLst>
          </p:cNvPr>
          <p:cNvSpPr/>
          <p:nvPr/>
        </p:nvSpPr>
        <p:spPr>
          <a:xfrm>
            <a:off x="2142564" y="6314462"/>
            <a:ext cx="1246095" cy="502024"/>
          </a:xfrm>
          <a:prstGeom prst="rect">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a:solidFill>
                  <a:schemeClr val="tx2"/>
                </a:solidFill>
                <a:latin typeface="Arial"/>
                <a:cs typeface="Arial"/>
              </a:rPr>
              <a:t>Agriculture and Fishing</a:t>
            </a:r>
            <a:endParaRPr lang="en-US">
              <a:solidFill>
                <a:schemeClr val="tx2"/>
              </a:solidFill>
            </a:endParaRPr>
          </a:p>
        </p:txBody>
      </p:sp>
      <p:sp>
        <p:nvSpPr>
          <p:cNvPr id="23" name="Rectangle 22">
            <a:extLst>
              <a:ext uri="{FF2B5EF4-FFF2-40B4-BE49-F238E27FC236}">
                <a16:creationId xmlns:a16="http://schemas.microsoft.com/office/drawing/2014/main" id="{61E8222F-5036-3592-810B-E913C2BFAEE9}"/>
              </a:ext>
            </a:extLst>
          </p:cNvPr>
          <p:cNvSpPr/>
          <p:nvPr/>
        </p:nvSpPr>
        <p:spPr>
          <a:xfrm>
            <a:off x="3720352" y="6314462"/>
            <a:ext cx="1246095" cy="502024"/>
          </a:xfrm>
          <a:prstGeom prst="rect">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a:solidFill>
                  <a:schemeClr val="tx2"/>
                </a:solidFill>
                <a:latin typeface="Arial"/>
                <a:cs typeface="Arial"/>
              </a:rPr>
              <a:t>Manufacturing </a:t>
            </a:r>
            <a:r>
              <a:rPr lang="en-GB" sz="1000">
                <a:solidFill>
                  <a:schemeClr val="tx2"/>
                </a:solidFill>
                <a:latin typeface="Arial"/>
                <a:cs typeface="Arial"/>
              </a:rPr>
              <a:t>(foundation sectors)</a:t>
            </a:r>
            <a:endParaRPr lang="en-US" sz="1000">
              <a:solidFill>
                <a:schemeClr val="tx2"/>
              </a:solidFill>
            </a:endParaRPr>
          </a:p>
        </p:txBody>
      </p:sp>
      <p:sp>
        <p:nvSpPr>
          <p:cNvPr id="24" name="Rectangle 23">
            <a:extLst>
              <a:ext uri="{FF2B5EF4-FFF2-40B4-BE49-F238E27FC236}">
                <a16:creationId xmlns:a16="http://schemas.microsoft.com/office/drawing/2014/main" id="{2730329C-5A99-2F89-98C0-7CF82DC79C18}"/>
              </a:ext>
            </a:extLst>
          </p:cNvPr>
          <p:cNvSpPr/>
          <p:nvPr/>
        </p:nvSpPr>
        <p:spPr>
          <a:xfrm>
            <a:off x="5298140" y="6305497"/>
            <a:ext cx="1246095" cy="502024"/>
          </a:xfrm>
          <a:prstGeom prst="rect">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a:solidFill>
                  <a:schemeClr val="tx2"/>
                </a:solidFill>
                <a:latin typeface="Arial"/>
                <a:cs typeface="Arial"/>
              </a:rPr>
              <a:t>Public Administration</a:t>
            </a:r>
            <a:endParaRPr lang="en-US">
              <a:solidFill>
                <a:schemeClr val="tx2"/>
              </a:solidFill>
            </a:endParaRPr>
          </a:p>
        </p:txBody>
      </p:sp>
      <p:sp>
        <p:nvSpPr>
          <p:cNvPr id="25" name="Rectangle 24">
            <a:extLst>
              <a:ext uri="{FF2B5EF4-FFF2-40B4-BE49-F238E27FC236}">
                <a16:creationId xmlns:a16="http://schemas.microsoft.com/office/drawing/2014/main" id="{3D0AC5C7-615C-AF4B-B70C-C7D6A120BD74}"/>
              </a:ext>
            </a:extLst>
          </p:cNvPr>
          <p:cNvSpPr/>
          <p:nvPr/>
        </p:nvSpPr>
        <p:spPr>
          <a:xfrm>
            <a:off x="6884894" y="6323426"/>
            <a:ext cx="1246095" cy="502024"/>
          </a:xfrm>
          <a:prstGeom prst="rect">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200">
                <a:solidFill>
                  <a:schemeClr val="tx2"/>
                </a:solidFill>
                <a:latin typeface="Arial"/>
                <a:cs typeface="Arial"/>
              </a:rPr>
              <a:t>Housing</a:t>
            </a:r>
            <a:endParaRPr lang="en-US"/>
          </a:p>
        </p:txBody>
      </p:sp>
      <p:sp>
        <p:nvSpPr>
          <p:cNvPr id="26" name="Rectangle 25">
            <a:extLst>
              <a:ext uri="{FF2B5EF4-FFF2-40B4-BE49-F238E27FC236}">
                <a16:creationId xmlns:a16="http://schemas.microsoft.com/office/drawing/2014/main" id="{BB06C947-6CF3-D756-7571-65465BE9C626}"/>
              </a:ext>
            </a:extLst>
          </p:cNvPr>
          <p:cNvSpPr/>
          <p:nvPr/>
        </p:nvSpPr>
        <p:spPr>
          <a:xfrm>
            <a:off x="8462681" y="6305497"/>
            <a:ext cx="1246095" cy="502024"/>
          </a:xfrm>
          <a:prstGeom prst="rect">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900">
                <a:solidFill>
                  <a:schemeClr val="tx2"/>
                </a:solidFill>
                <a:latin typeface="Arial"/>
                <a:cs typeface="Arial"/>
              </a:rPr>
              <a:t>Financial, Insurance and Real Estate Services</a:t>
            </a:r>
            <a:endParaRPr lang="en-US" sz="900">
              <a:solidFill>
                <a:schemeClr val="tx2"/>
              </a:solidFill>
              <a:cs typeface="Calibri"/>
            </a:endParaRPr>
          </a:p>
        </p:txBody>
      </p:sp>
      <p:pic>
        <p:nvPicPr>
          <p:cNvPr id="27" name="Graphic 7">
            <a:extLst>
              <a:ext uri="{FF2B5EF4-FFF2-40B4-BE49-F238E27FC236}">
                <a16:creationId xmlns:a16="http://schemas.microsoft.com/office/drawing/2014/main" id="{A695B35A-3E85-7712-DF29-376F4E63E127}"/>
              </a:ext>
              <a:ext uri="{C183D7F6-B498-43B3-948B-1728B52AA6E4}">
                <adec:decorative xmlns:adec="http://schemas.microsoft.com/office/drawing/2017/decorative" val="1"/>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3881719" y="3185780"/>
            <a:ext cx="914400" cy="914400"/>
          </a:xfrm>
          <a:prstGeom prst="rect">
            <a:avLst/>
          </a:prstGeom>
        </p:spPr>
      </p:pic>
      <p:sp>
        <p:nvSpPr>
          <p:cNvPr id="28" name="Rectangle 27">
            <a:extLst>
              <a:ext uri="{FF2B5EF4-FFF2-40B4-BE49-F238E27FC236}">
                <a16:creationId xmlns:a16="http://schemas.microsoft.com/office/drawing/2014/main" id="{5FB00B9D-9EDE-4559-D410-C86E1717DE75}"/>
              </a:ext>
            </a:extLst>
          </p:cNvPr>
          <p:cNvSpPr/>
          <p:nvPr/>
        </p:nvSpPr>
        <p:spPr>
          <a:xfrm>
            <a:off x="10049434" y="4162933"/>
            <a:ext cx="1246095" cy="502024"/>
          </a:xfrm>
          <a:prstGeom prst="rect">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00">
                <a:solidFill>
                  <a:schemeClr val="tx2"/>
                </a:solidFill>
                <a:latin typeface="Arial"/>
                <a:cs typeface="Arial"/>
              </a:rPr>
              <a:t>Hospitality, Leisure and Tourism</a:t>
            </a:r>
            <a:endParaRPr lang="en-US" sz="1000">
              <a:solidFill>
                <a:schemeClr val="tx2"/>
              </a:solidFill>
              <a:cs typeface="Calibri"/>
            </a:endParaRPr>
          </a:p>
        </p:txBody>
      </p:sp>
      <p:sp>
        <p:nvSpPr>
          <p:cNvPr id="29" name="Rectangle 28">
            <a:extLst>
              <a:ext uri="{FF2B5EF4-FFF2-40B4-BE49-F238E27FC236}">
                <a16:creationId xmlns:a16="http://schemas.microsoft.com/office/drawing/2014/main" id="{902FB6C5-4D96-DD0D-43AA-D7EFBA8E2807}"/>
              </a:ext>
            </a:extLst>
          </p:cNvPr>
          <p:cNvSpPr/>
          <p:nvPr/>
        </p:nvSpPr>
        <p:spPr>
          <a:xfrm>
            <a:off x="10049433" y="6305497"/>
            <a:ext cx="1246095" cy="502024"/>
          </a:xfrm>
          <a:prstGeom prst="rect">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100">
                <a:solidFill>
                  <a:schemeClr val="tx2"/>
                </a:solidFill>
                <a:latin typeface="Arial"/>
                <a:cs typeface="Arial"/>
              </a:rPr>
              <a:t>Communications</a:t>
            </a:r>
            <a:endParaRPr lang="en-US" sz="1100">
              <a:solidFill>
                <a:schemeClr val="tx2"/>
              </a:solidFill>
              <a:cs typeface="Calibri"/>
            </a:endParaRPr>
          </a:p>
        </p:txBody>
      </p:sp>
      <p:pic>
        <p:nvPicPr>
          <p:cNvPr id="30" name="Graphic 8">
            <a:extLst>
              <a:ext uri="{FF2B5EF4-FFF2-40B4-BE49-F238E27FC236}">
                <a16:creationId xmlns:a16="http://schemas.microsoft.com/office/drawing/2014/main" id="{01A5100B-B06D-4713-20FC-D755D9B28521}"/>
              </a:ext>
              <a:ext uri="{C183D7F6-B498-43B3-948B-1728B52AA6E4}">
                <adec:decorative xmlns:adec="http://schemas.microsoft.com/office/drawing/2017/decorative" val="1"/>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0210801" y="3194744"/>
            <a:ext cx="914400" cy="914400"/>
          </a:xfrm>
          <a:prstGeom prst="rect">
            <a:avLst/>
          </a:prstGeom>
        </p:spPr>
      </p:pic>
      <p:pic>
        <p:nvPicPr>
          <p:cNvPr id="31" name="Graphic 9">
            <a:extLst>
              <a:ext uri="{FF2B5EF4-FFF2-40B4-BE49-F238E27FC236}">
                <a16:creationId xmlns:a16="http://schemas.microsoft.com/office/drawing/2014/main" id="{ED2F6019-EEAB-678C-20B4-0AA290AD9A07}"/>
              </a:ext>
              <a:ext uri="{C183D7F6-B498-43B3-948B-1728B52AA6E4}">
                <adec:decorative xmlns:adec="http://schemas.microsoft.com/office/drawing/2017/decorative" val="1"/>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10210240" y="5354678"/>
            <a:ext cx="914400" cy="914400"/>
          </a:xfrm>
          <a:prstGeom prst="rect">
            <a:avLst/>
          </a:prstGeom>
        </p:spPr>
      </p:pic>
    </p:spTree>
    <p:extLst>
      <p:ext uri="{BB962C8B-B14F-4D97-AF65-F5344CB8AC3E}">
        <p14:creationId xmlns:p14="http://schemas.microsoft.com/office/powerpoint/2010/main" val="1033373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33A2A-834E-B2D3-868D-3EF1A9CC688D}"/>
              </a:ext>
            </a:extLst>
          </p:cNvPr>
          <p:cNvSpPr>
            <a:spLocks noGrp="1"/>
          </p:cNvSpPr>
          <p:nvPr>
            <p:ph type="title"/>
          </p:nvPr>
        </p:nvSpPr>
        <p:spPr/>
        <p:txBody>
          <a:bodyPr/>
          <a:lstStyle/>
          <a:p>
            <a:r>
              <a:rPr lang="en-GB"/>
              <a:t>Why </a:t>
            </a:r>
            <a:r>
              <a:rPr lang="en-GB" dirty="0"/>
              <a:t>a Challenge Fund?</a:t>
            </a:r>
            <a:endParaRPr lang="en-US" dirty="0"/>
          </a:p>
        </p:txBody>
      </p:sp>
      <p:sp>
        <p:nvSpPr>
          <p:cNvPr id="3" name="Text Placeholder 2">
            <a:extLst>
              <a:ext uri="{FF2B5EF4-FFF2-40B4-BE49-F238E27FC236}">
                <a16:creationId xmlns:a16="http://schemas.microsoft.com/office/drawing/2014/main" id="{C952CF08-7F43-7ADE-7D60-180243535EB1}"/>
              </a:ext>
            </a:extLst>
          </p:cNvPr>
          <p:cNvSpPr>
            <a:spLocks noGrp="1"/>
          </p:cNvSpPr>
          <p:nvPr>
            <p:ph type="body" idx="1"/>
          </p:nvPr>
        </p:nvSpPr>
        <p:spPr>
          <a:xfrm>
            <a:off x="462707" y="1825625"/>
            <a:ext cx="11468559" cy="4351338"/>
          </a:xfrm>
        </p:spPr>
        <p:txBody>
          <a:bodyPr vert="horz" lIns="91440" tIns="45720" rIns="91440" bIns="45720" rtlCol="0" anchor="t">
            <a:noAutofit/>
          </a:bodyPr>
          <a:lstStyle/>
          <a:p>
            <a:pPr marL="342900" indent="-342900">
              <a:lnSpc>
                <a:spcPct val="100000"/>
              </a:lnSpc>
              <a:spcBef>
                <a:spcPts val="0"/>
              </a:spcBef>
              <a:buFont typeface="Arial,Sans-Serif" panose="020B0604020202020204" pitchFamily="34" charset="0"/>
              <a:buChar char="•"/>
            </a:pPr>
            <a:r>
              <a:rPr lang="en-GB" sz="1600" dirty="0">
                <a:latin typeface="Arial"/>
                <a:cs typeface="Arial"/>
              </a:rPr>
              <a:t>We know that the foundational economy an </a:t>
            </a:r>
            <a:r>
              <a:rPr lang="en-GB" sz="1600" b="1" dirty="0">
                <a:latin typeface="Arial"/>
                <a:cs typeface="Arial"/>
              </a:rPr>
              <a:t>be overlooked by traditional approaches to economic development</a:t>
            </a:r>
            <a:r>
              <a:rPr lang="en-GB" sz="1600" dirty="0">
                <a:latin typeface="Arial"/>
                <a:cs typeface="Arial"/>
              </a:rPr>
              <a:t>, which tend to focus on high-growth sectors  </a:t>
            </a:r>
          </a:p>
          <a:p>
            <a:pPr marL="342900" indent="-342900">
              <a:lnSpc>
                <a:spcPct val="100000"/>
              </a:lnSpc>
              <a:spcBef>
                <a:spcPts val="0"/>
              </a:spcBef>
              <a:buFont typeface="Arial,Sans-Serif" panose="020B0604020202020204" pitchFamily="34" charset="0"/>
            </a:pPr>
            <a:endParaRPr lang="en-GB" sz="1600" dirty="0">
              <a:latin typeface="Arial"/>
              <a:cs typeface="Arial"/>
            </a:endParaRPr>
          </a:p>
          <a:p>
            <a:pPr marL="342900" indent="-342900">
              <a:lnSpc>
                <a:spcPct val="100000"/>
              </a:lnSpc>
              <a:spcBef>
                <a:spcPts val="0"/>
              </a:spcBef>
              <a:buFont typeface="Arial,Sans-Serif" panose="020B0604020202020204" pitchFamily="34" charset="0"/>
            </a:pPr>
            <a:r>
              <a:rPr lang="en-GB" sz="1600" dirty="0">
                <a:latin typeface="Arial"/>
                <a:cs typeface="Arial"/>
              </a:rPr>
              <a:t>GM’s foundational economy is huge – with an estimate </a:t>
            </a:r>
            <a:r>
              <a:rPr lang="en-GB" sz="1600" b="1" dirty="0">
                <a:latin typeface="Arial"/>
                <a:cs typeface="Arial"/>
              </a:rPr>
              <a:t>60,000 businesses and employing approximately 42% of the workforce</a:t>
            </a:r>
            <a:r>
              <a:rPr lang="en-GB" sz="1600" dirty="0">
                <a:latin typeface="Arial"/>
                <a:cs typeface="Arial"/>
              </a:rPr>
              <a:t>. Addressing the challenges faced by this sector is critical to creating inclusive economic growth</a:t>
            </a:r>
          </a:p>
          <a:p>
            <a:pPr marL="342900" indent="-342900">
              <a:lnSpc>
                <a:spcPct val="100000"/>
              </a:lnSpc>
              <a:spcBef>
                <a:spcPts val="0"/>
              </a:spcBef>
              <a:buFont typeface="Arial,Sans-Serif" panose="020B0604020202020204" pitchFamily="34" charset="0"/>
            </a:pPr>
            <a:endParaRPr lang="en-GB" sz="1600" dirty="0">
              <a:latin typeface="Arial"/>
              <a:cs typeface="Arial"/>
            </a:endParaRPr>
          </a:p>
          <a:p>
            <a:pPr marL="342900" indent="-342900">
              <a:lnSpc>
                <a:spcPct val="100000"/>
              </a:lnSpc>
              <a:spcBef>
                <a:spcPts val="0"/>
              </a:spcBef>
              <a:buFont typeface="Arial,Sans-Serif" panose="020B0604020202020204" pitchFamily="34" charset="0"/>
            </a:pPr>
            <a:r>
              <a:rPr lang="en-GB" sz="1600" dirty="0">
                <a:latin typeface="Arial"/>
                <a:cs typeface="Arial"/>
              </a:rPr>
              <a:t>Jobs in the foundational economy are likely to be </a:t>
            </a:r>
            <a:r>
              <a:rPr lang="en-GB" sz="1600" b="1" dirty="0">
                <a:latin typeface="Arial"/>
                <a:cs typeface="Arial"/>
              </a:rPr>
              <a:t>lower paid and less secure </a:t>
            </a:r>
            <a:r>
              <a:rPr lang="en-GB" sz="1600" dirty="0">
                <a:latin typeface="Arial"/>
                <a:cs typeface="Arial"/>
              </a:rPr>
              <a:t>that in other parts of the economy and improving pay and conditions in FE sectors is challenging. Some progress is being made via the Real Living Wage Campaign and Good Employment Charter to address these challenges – we want to build the capacity of the sector to address challenge such as these in innovative ways </a:t>
            </a:r>
          </a:p>
          <a:p>
            <a:pPr marL="0" indent="0">
              <a:lnSpc>
                <a:spcPct val="100000"/>
              </a:lnSpc>
              <a:spcBef>
                <a:spcPts val="0"/>
              </a:spcBef>
              <a:buNone/>
            </a:pPr>
            <a:endParaRPr lang="en-GB" sz="1600" dirty="0">
              <a:latin typeface="Arial"/>
              <a:cs typeface="Arial"/>
            </a:endParaRPr>
          </a:p>
          <a:p>
            <a:pPr marL="342900" indent="-342900">
              <a:lnSpc>
                <a:spcPct val="100000"/>
              </a:lnSpc>
              <a:spcBef>
                <a:spcPts val="0"/>
              </a:spcBef>
              <a:buFont typeface="Arial,Sans-Serif" panose="020B0604020202020204" pitchFamily="34" charset="0"/>
            </a:pPr>
            <a:r>
              <a:rPr lang="en-GB" sz="1600" dirty="0">
                <a:latin typeface="Arial"/>
                <a:cs typeface="Arial"/>
              </a:rPr>
              <a:t>The Foundational Economy is also being hit simultaneously by the </a:t>
            </a:r>
            <a:r>
              <a:rPr lang="en-GB" sz="1600" b="1" dirty="0">
                <a:latin typeface="Arial"/>
                <a:cs typeface="Arial"/>
              </a:rPr>
              <a:t>cost of living and cost of doing business crisis, and the potential for ongoing shocks </a:t>
            </a:r>
            <a:r>
              <a:rPr lang="en-GB" sz="1600" dirty="0">
                <a:latin typeface="Arial"/>
                <a:cs typeface="Arial"/>
              </a:rPr>
              <a:t>points to the need for innovation rather than short-term solutions.</a:t>
            </a:r>
          </a:p>
          <a:p>
            <a:pPr marL="342900" indent="-342900">
              <a:lnSpc>
                <a:spcPct val="100000"/>
              </a:lnSpc>
              <a:spcBef>
                <a:spcPts val="0"/>
              </a:spcBef>
              <a:buFont typeface="Arial,Sans-Serif" panose="020B0604020202020204" pitchFamily="34" charset="0"/>
            </a:pPr>
            <a:endParaRPr lang="en-GB" sz="1600" dirty="0">
              <a:latin typeface="Arial"/>
              <a:cs typeface="Arial"/>
            </a:endParaRPr>
          </a:p>
          <a:p>
            <a:pPr marL="342900" indent="-342900">
              <a:lnSpc>
                <a:spcPct val="100000"/>
              </a:lnSpc>
              <a:spcBef>
                <a:spcPts val="0"/>
              </a:spcBef>
              <a:buFont typeface="Arial,Sans-Serif" panose="020B0604020202020204" pitchFamily="34" charset="0"/>
            </a:pPr>
            <a:r>
              <a:rPr lang="en-GB" sz="1600" dirty="0">
                <a:latin typeface="Arial"/>
                <a:cs typeface="Arial"/>
              </a:rPr>
              <a:t>The Foundational Economy has fewer innovation networks – we want to </a:t>
            </a:r>
            <a:r>
              <a:rPr lang="en-GB" sz="1600" b="1" dirty="0">
                <a:latin typeface="Arial"/>
                <a:cs typeface="Arial"/>
              </a:rPr>
              <a:t>build innovation capacity and a community of innovators </a:t>
            </a:r>
            <a:r>
              <a:rPr lang="en-GB" sz="1600" dirty="0">
                <a:latin typeface="Arial"/>
                <a:cs typeface="Arial"/>
              </a:rPr>
              <a:t>to go after bigger investment or opportunities in the future.</a:t>
            </a:r>
            <a:endParaRPr lang="en-US" sz="1600" dirty="0">
              <a:latin typeface="Arial"/>
              <a:cs typeface="Arial"/>
            </a:endParaRPr>
          </a:p>
          <a:p>
            <a:pPr marL="342900" indent="-342900">
              <a:lnSpc>
                <a:spcPct val="100000"/>
              </a:lnSpc>
              <a:spcBef>
                <a:spcPts val="0"/>
              </a:spcBef>
              <a:buFont typeface="Arial,Sans-Serif" panose="020B0604020202020204" pitchFamily="34" charset="0"/>
            </a:pPr>
            <a:endParaRPr lang="en-GB" sz="1600" dirty="0">
              <a:latin typeface="Arial"/>
              <a:cs typeface="Arial"/>
            </a:endParaRPr>
          </a:p>
          <a:p>
            <a:endParaRPr lang="en-GB" sz="1600" dirty="0">
              <a:cs typeface="Calibri"/>
            </a:endParaRPr>
          </a:p>
        </p:txBody>
      </p:sp>
    </p:spTree>
    <p:extLst>
      <p:ext uri="{BB962C8B-B14F-4D97-AF65-F5344CB8AC3E}">
        <p14:creationId xmlns:p14="http://schemas.microsoft.com/office/powerpoint/2010/main" val="2012598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3EB09-08D1-FB71-4360-E9F91BA891E8}"/>
              </a:ext>
            </a:extLst>
          </p:cNvPr>
          <p:cNvSpPr>
            <a:spLocks noGrp="1"/>
          </p:cNvSpPr>
          <p:nvPr>
            <p:ph type="title"/>
          </p:nvPr>
        </p:nvSpPr>
        <p:spPr/>
        <p:txBody>
          <a:bodyPr/>
          <a:lstStyle/>
          <a:p>
            <a:r>
              <a:rPr lang="en-GB" sz="4000" dirty="0"/>
              <a:t>Fund Overview – Two Stages of Funding</a:t>
            </a:r>
            <a:r>
              <a:rPr lang="en-GB" dirty="0"/>
              <a:t>	</a:t>
            </a:r>
          </a:p>
        </p:txBody>
      </p:sp>
      <p:sp>
        <p:nvSpPr>
          <p:cNvPr id="3" name="Text Placeholder 2">
            <a:extLst>
              <a:ext uri="{FF2B5EF4-FFF2-40B4-BE49-F238E27FC236}">
                <a16:creationId xmlns:a16="http://schemas.microsoft.com/office/drawing/2014/main" id="{BCAAB9BF-FB26-4F65-FA28-5D467BF160A3}"/>
              </a:ext>
            </a:extLst>
          </p:cNvPr>
          <p:cNvSpPr>
            <a:spLocks noGrp="1"/>
          </p:cNvSpPr>
          <p:nvPr>
            <p:ph type="body" idx="1"/>
          </p:nvPr>
        </p:nvSpPr>
        <p:spPr>
          <a:xfrm>
            <a:off x="838200" y="2255283"/>
            <a:ext cx="10515600" cy="4351338"/>
          </a:xfrm>
        </p:spPr>
        <p:txBody>
          <a:bodyPr>
            <a:normAutofit/>
          </a:bodyPr>
          <a:lstStyle/>
          <a:p>
            <a:r>
              <a:rPr lang="en-GB" dirty="0"/>
              <a:t>Testing Phase </a:t>
            </a:r>
          </a:p>
          <a:p>
            <a:pPr marL="0" indent="0">
              <a:buNone/>
            </a:pPr>
            <a:r>
              <a:rPr lang="en-GB" dirty="0"/>
              <a:t>This is what we’re focusing on today – this will see up to 25 projects will receive up to £11,000 to test out innovative ideas</a:t>
            </a:r>
            <a:br>
              <a:rPr lang="en-GB" dirty="0"/>
            </a:br>
            <a:endParaRPr lang="en-GB" dirty="0"/>
          </a:p>
          <a:p>
            <a:r>
              <a:rPr lang="en-GB" dirty="0"/>
              <a:t>Scale up Phase</a:t>
            </a:r>
          </a:p>
          <a:p>
            <a:pPr marL="0" indent="0">
              <a:buNone/>
            </a:pPr>
            <a:r>
              <a:rPr lang="en-GB" dirty="0"/>
              <a:t>The 25 projects funded as part of the ‘Testing’ phase will be invited to apply for further funding to scale up their project – 15-20 will receive further funding of up to £60,000</a:t>
            </a:r>
          </a:p>
        </p:txBody>
      </p:sp>
    </p:spTree>
    <p:extLst>
      <p:ext uri="{BB962C8B-B14F-4D97-AF65-F5344CB8AC3E}">
        <p14:creationId xmlns:p14="http://schemas.microsoft.com/office/powerpoint/2010/main" val="2145090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F9561-2AE6-677A-9047-407B9E55596B}"/>
              </a:ext>
            </a:extLst>
          </p:cNvPr>
          <p:cNvSpPr>
            <a:spLocks noGrp="1"/>
          </p:cNvSpPr>
          <p:nvPr>
            <p:ph type="title"/>
          </p:nvPr>
        </p:nvSpPr>
        <p:spPr/>
        <p:txBody>
          <a:bodyPr>
            <a:normAutofit/>
          </a:bodyPr>
          <a:lstStyle/>
          <a:p>
            <a:r>
              <a:rPr lang="en-GB" sz="3600"/>
              <a:t>Ineligible Activities 	</a:t>
            </a:r>
            <a:endParaRPr lang="en-GB" sz="3600" dirty="0"/>
          </a:p>
        </p:txBody>
      </p:sp>
      <p:sp>
        <p:nvSpPr>
          <p:cNvPr id="3" name="Text Placeholder 2">
            <a:extLst>
              <a:ext uri="{FF2B5EF4-FFF2-40B4-BE49-F238E27FC236}">
                <a16:creationId xmlns:a16="http://schemas.microsoft.com/office/drawing/2014/main" id="{2394EB27-E17C-FCB7-2FE2-7B4224E0D86A}"/>
              </a:ext>
            </a:extLst>
          </p:cNvPr>
          <p:cNvSpPr>
            <a:spLocks noGrp="1"/>
          </p:cNvSpPr>
          <p:nvPr>
            <p:ph type="body" idx="1"/>
          </p:nvPr>
        </p:nvSpPr>
        <p:spPr>
          <a:xfrm>
            <a:off x="496677" y="1888991"/>
            <a:ext cx="11148151" cy="4351338"/>
          </a:xfrm>
        </p:spPr>
        <p:txBody>
          <a:bodyPr numCol="2">
            <a:noAutofit/>
          </a:bodyPr>
          <a:lstStyle/>
          <a:p>
            <a:pPr marR="4445" fontAlgn="base">
              <a:lnSpc>
                <a:spcPct val="107000"/>
              </a:lnSpc>
              <a:spcAft>
                <a:spcPts val="745"/>
              </a:spcAft>
              <a:buClr>
                <a:srgbClr val="000000"/>
              </a:buClr>
              <a:buSzPts val="1100"/>
            </a:pPr>
            <a:r>
              <a:rPr lang="en-GB" sz="1600" dirty="0"/>
              <a:t>Subsidising standard industry training or wellbeing support  </a:t>
            </a:r>
          </a:p>
          <a:p>
            <a:pPr marR="4445" fontAlgn="base">
              <a:lnSpc>
                <a:spcPct val="107000"/>
              </a:lnSpc>
              <a:spcAft>
                <a:spcPts val="745"/>
              </a:spcAft>
              <a:buClr>
                <a:srgbClr val="000000"/>
              </a:buClr>
              <a:buSzPts val="1100"/>
            </a:pPr>
            <a:r>
              <a:rPr lang="en-GB" sz="1600" dirty="0"/>
              <a:t>Subsidising business as usual activity including the hiring of new staff to do existing roles or functions to expand the size of an organisation  </a:t>
            </a:r>
          </a:p>
          <a:p>
            <a:pPr marR="4445" fontAlgn="base">
              <a:lnSpc>
                <a:spcPct val="107000"/>
              </a:lnSpc>
              <a:spcAft>
                <a:spcPts val="745"/>
              </a:spcAft>
              <a:buClr>
                <a:srgbClr val="000000"/>
              </a:buClr>
              <a:buSzPts val="1100"/>
            </a:pPr>
            <a:r>
              <a:rPr lang="en-GB" sz="1600" dirty="0"/>
              <a:t>Subsidising consumer prices or providing vouchers    </a:t>
            </a:r>
          </a:p>
          <a:p>
            <a:pPr marR="4445" fontAlgn="base">
              <a:lnSpc>
                <a:spcPct val="107000"/>
              </a:lnSpc>
              <a:spcAft>
                <a:spcPts val="745"/>
              </a:spcAft>
              <a:buClr>
                <a:srgbClr val="000000"/>
              </a:buClr>
              <a:buSzPts val="1100"/>
            </a:pPr>
            <a:r>
              <a:rPr lang="en-GB" sz="1600" dirty="0"/>
              <a:t>Advertising or the promotion of existing products and services  </a:t>
            </a:r>
          </a:p>
          <a:p>
            <a:pPr marR="4445" fontAlgn="base">
              <a:lnSpc>
                <a:spcPct val="107000"/>
              </a:lnSpc>
              <a:spcAft>
                <a:spcPts val="745"/>
              </a:spcAft>
              <a:buClr>
                <a:srgbClr val="000000"/>
              </a:buClr>
              <a:buSzPts val="1100"/>
            </a:pPr>
            <a:r>
              <a:rPr lang="en-GB" sz="1600" dirty="0"/>
              <a:t>Providing bonuses, finical incentives or sponsorship monies for staff  </a:t>
            </a:r>
          </a:p>
          <a:p>
            <a:pPr marR="4445" fontAlgn="base">
              <a:lnSpc>
                <a:spcPct val="107000"/>
              </a:lnSpc>
              <a:spcAft>
                <a:spcPts val="745"/>
              </a:spcAft>
              <a:buClr>
                <a:srgbClr val="000000"/>
              </a:buClr>
              <a:buSzPts val="1100"/>
            </a:pPr>
            <a:r>
              <a:rPr lang="en-GB" sz="1600" dirty="0"/>
              <a:t>Upgrading tills, EOPS systems, booking systems or other business ICT which is already commonly used in the sector  </a:t>
            </a:r>
          </a:p>
          <a:p>
            <a:pPr marR="4445" fontAlgn="base">
              <a:lnSpc>
                <a:spcPct val="107000"/>
              </a:lnSpc>
              <a:spcAft>
                <a:spcPts val="745"/>
              </a:spcAft>
              <a:buClr>
                <a:srgbClr val="000000"/>
              </a:buClr>
              <a:buSzPts val="1100"/>
            </a:pPr>
            <a:r>
              <a:rPr lang="en-GB" sz="1600" dirty="0"/>
              <a:t>The purchase of readily available energy efficiency solutions (e.g., solar panels, insulation, or ground source heat pumps) on the marketplace unless it can be justified that the use of this would be innovative or contribute to further development and learning regarding this solution  </a:t>
            </a:r>
          </a:p>
          <a:p>
            <a:pPr marR="4445" fontAlgn="base">
              <a:lnSpc>
                <a:spcPct val="107000"/>
              </a:lnSpc>
              <a:spcAft>
                <a:spcPts val="745"/>
              </a:spcAft>
              <a:buClr>
                <a:srgbClr val="000000"/>
              </a:buClr>
              <a:buSzPts val="1100"/>
            </a:pPr>
            <a:r>
              <a:rPr lang="en-GB" sz="1600" dirty="0"/>
              <a:t>Upgrading, expanding, or adding new physical structures to your premises, or purchasing a new premises, unless this activity is one aspect of an innovation to address one of the challenges</a:t>
            </a:r>
          </a:p>
          <a:p>
            <a:pPr marR="4445" fontAlgn="base">
              <a:lnSpc>
                <a:spcPct val="107000"/>
              </a:lnSpc>
              <a:spcAft>
                <a:spcPts val="745"/>
              </a:spcAft>
              <a:buClr>
                <a:srgbClr val="000000"/>
              </a:buClr>
              <a:buSzPts val="1100"/>
            </a:pPr>
            <a:r>
              <a:rPr lang="en-GB" sz="1600" dirty="0"/>
              <a:t>Projects that were funded through Round 1 of the Fund (unless proposing a new innovation that builds on your learning) </a:t>
            </a:r>
          </a:p>
          <a:p>
            <a:pPr marR="4445" fontAlgn="base">
              <a:lnSpc>
                <a:spcPct val="107000"/>
              </a:lnSpc>
              <a:spcAft>
                <a:spcPts val="745"/>
              </a:spcAft>
              <a:buClr>
                <a:srgbClr val="000000"/>
              </a:buClr>
              <a:buSzPts val="1100"/>
            </a:pPr>
            <a:endParaRPr lang="en-GB" sz="1600" dirty="0"/>
          </a:p>
        </p:txBody>
      </p:sp>
    </p:spTree>
    <p:extLst>
      <p:ext uri="{BB962C8B-B14F-4D97-AF65-F5344CB8AC3E}">
        <p14:creationId xmlns:p14="http://schemas.microsoft.com/office/powerpoint/2010/main" val="2768858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56A63-35CF-2339-1D60-3DD447CA23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08330E-55BE-E844-22CA-A3410E26163E}"/>
              </a:ext>
            </a:extLst>
          </p:cNvPr>
          <p:cNvSpPr>
            <a:spLocks noGrp="1"/>
          </p:cNvSpPr>
          <p:nvPr>
            <p:ph type="title"/>
          </p:nvPr>
        </p:nvSpPr>
        <p:spPr/>
        <p:txBody>
          <a:bodyPr/>
          <a:lstStyle/>
          <a:p>
            <a:r>
              <a:rPr lang="en-GB" dirty="0"/>
              <a:t>Eligibility</a:t>
            </a:r>
            <a:endParaRPr lang="en-US" dirty="0"/>
          </a:p>
        </p:txBody>
      </p:sp>
      <p:sp>
        <p:nvSpPr>
          <p:cNvPr id="11" name="Text Placeholder 10">
            <a:extLst>
              <a:ext uri="{FF2B5EF4-FFF2-40B4-BE49-F238E27FC236}">
                <a16:creationId xmlns:a16="http://schemas.microsoft.com/office/drawing/2014/main" id="{16FEB273-4EFC-71AE-4688-E9965D91A154}"/>
              </a:ext>
            </a:extLst>
          </p:cNvPr>
          <p:cNvSpPr txBox="1">
            <a:spLocks noGrp="1"/>
          </p:cNvSpPr>
          <p:nvPr>
            <p:ph type="body" idx="1"/>
          </p:nvPr>
        </p:nvSpPr>
        <p:spPr>
          <a:xfrm>
            <a:off x="838200" y="1825625"/>
            <a:ext cx="10515600" cy="394640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b="1" dirty="0">
              <a:solidFill>
                <a:prstClr val="black"/>
              </a:solidFill>
              <a:latin typeface="Arial" panose="020B0604020202020204"/>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br>
              <a:rPr lang="en-GB" sz="1800" b="1" noProof="0" dirty="0">
                <a:solidFill>
                  <a:prstClr val="black"/>
                </a:solidFill>
                <a:latin typeface="Arial" panose="020B0604020202020204"/>
              </a:rPr>
            </a:b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rPr>
              <a:t>Eligible Sectors – </a:t>
            </a:r>
            <a:r>
              <a:rPr kumimoji="0" lang="en-GB" sz="1800" i="0" u="none" strike="noStrike" kern="1200" cap="none" spc="0" normalizeH="0" baseline="0" noProof="0" dirty="0">
                <a:ln>
                  <a:noFill/>
                </a:ln>
                <a:solidFill>
                  <a:prstClr val="black"/>
                </a:solidFill>
                <a:effectLst/>
                <a:uLnTx/>
                <a:uFillTx/>
                <a:latin typeface="Arial" panose="020B0604020202020204"/>
                <a:ea typeface="+mn-ea"/>
                <a:cs typeface="+mn-cs"/>
              </a:rPr>
              <a:t>you must be working in or proposing to support one or more of these sectors</a:t>
            </a: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rPr>
              <a:t>:  </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Health &amp; Social Care</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Early Years and Childcare – 0-5 years</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The Local High Street (retail, hospitality, leisure, tourism, personal services, culture)</a:t>
            </a:r>
          </a:p>
          <a:p>
            <a:pPr marL="0" marR="0" lvl="0" indent="0" algn="l" defTabSz="914400" rtl="0" eaLnBrk="1" fontAlgn="auto" latinLnBrk="0" hangingPunct="1">
              <a:lnSpc>
                <a:spcPct val="107000"/>
              </a:lnSpc>
              <a:spcBef>
                <a:spcPts val="0"/>
              </a:spcBef>
              <a:spcAft>
                <a:spcPts val="800"/>
              </a:spcAft>
              <a:buClrTx/>
              <a:buSzTx/>
              <a:buNone/>
              <a:tabLst/>
              <a:defRPr/>
            </a:pPr>
            <a:endParaRPr lang="en-GB" sz="1800" dirty="0">
              <a:solidFill>
                <a:prstClr val="black"/>
              </a:solidFill>
              <a:latin typeface="Arial" panose="020B0604020202020204"/>
            </a:endParaRPr>
          </a:p>
          <a:p>
            <a:pPr marL="0" marR="0" lvl="0" indent="0" algn="l" defTabSz="914400" rtl="0" eaLnBrk="1" fontAlgn="auto" latinLnBrk="0" hangingPunct="1">
              <a:lnSpc>
                <a:spcPct val="107000"/>
              </a:lnSpc>
              <a:spcBef>
                <a:spcPts val="0"/>
              </a:spcBef>
              <a:spcAft>
                <a:spcPts val="800"/>
              </a:spcAft>
              <a:buClrTx/>
              <a:buSzTx/>
              <a:buNone/>
              <a:tabLst/>
              <a:defRPr/>
            </a:pPr>
            <a:r>
              <a:rPr lang="en-GB" sz="1800" dirty="0">
                <a:solidFill>
                  <a:prstClr val="black"/>
                </a:solidFill>
                <a:latin typeface="Arial" panose="020B0604020202020204"/>
              </a:rPr>
              <a:t>Your proposed project must address one or more of the ‘challenge areas’ or ‘sector-specific’ challenges</a:t>
            </a:r>
          </a:p>
        </p:txBody>
      </p:sp>
      <p:sp>
        <p:nvSpPr>
          <p:cNvPr id="12" name="Title 1">
            <a:extLst>
              <a:ext uri="{FF2B5EF4-FFF2-40B4-BE49-F238E27FC236}">
                <a16:creationId xmlns:a16="http://schemas.microsoft.com/office/drawing/2014/main" id="{0845566C-806A-65EF-67FF-7168CF1D8D32}"/>
              </a:ext>
            </a:extLst>
          </p:cNvPr>
          <p:cNvSpPr txBox="1">
            <a:spLocks/>
          </p:cNvSpPr>
          <p:nvPr/>
        </p:nvSpPr>
        <p:spPr>
          <a:xfrm>
            <a:off x="838200" y="2030032"/>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800" b="1" dirty="0"/>
              <a:t>The fund is open to Private, Voluntary, Community, Faith and Social Enterprise (VCFSE) and Public sector organisations</a:t>
            </a:r>
            <a:r>
              <a:rPr lang="en-GB" sz="1800" dirty="0"/>
              <a:t>, as long as the proposed projects are based in Greater Manchester</a:t>
            </a:r>
            <a:br>
              <a:rPr lang="en-GB" sz="3600" dirty="0"/>
            </a:br>
            <a:endParaRPr lang="en-GB" sz="3400" dirty="0"/>
          </a:p>
        </p:txBody>
      </p:sp>
    </p:spTree>
    <p:extLst>
      <p:ext uri="{BB962C8B-B14F-4D97-AF65-F5344CB8AC3E}">
        <p14:creationId xmlns:p14="http://schemas.microsoft.com/office/powerpoint/2010/main" val="281480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9E44A-21C5-BE6F-3305-6726288E655E}"/>
              </a:ext>
            </a:extLst>
          </p:cNvPr>
          <p:cNvSpPr>
            <a:spLocks noGrp="1"/>
          </p:cNvSpPr>
          <p:nvPr>
            <p:ph type="title"/>
          </p:nvPr>
        </p:nvSpPr>
        <p:spPr>
          <a:xfrm>
            <a:off x="838200" y="365125"/>
            <a:ext cx="10515600" cy="1325563"/>
          </a:xfrm>
        </p:spPr>
        <p:txBody>
          <a:bodyPr anchor="ctr">
            <a:normAutofit/>
          </a:bodyPr>
          <a:lstStyle/>
          <a:p>
            <a:r>
              <a:rPr lang="en-GB" sz="4000" dirty="0"/>
              <a:t>Challenge Areas (1/2) – Same as 1st Round   </a:t>
            </a:r>
          </a:p>
        </p:txBody>
      </p:sp>
      <p:graphicFrame>
        <p:nvGraphicFramePr>
          <p:cNvPr id="5" name="Text Placeholder 2">
            <a:extLst>
              <a:ext uri="{FF2B5EF4-FFF2-40B4-BE49-F238E27FC236}">
                <a16:creationId xmlns:a16="http://schemas.microsoft.com/office/drawing/2014/main" id="{DCF80CAC-6940-6AF7-36F9-C9A2CDBF74B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8074892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583479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D09F892D20054DB7EE82E66A9AFFD6" ma:contentTypeVersion="17" ma:contentTypeDescription="Create a new document." ma:contentTypeScope="" ma:versionID="2b8c1dad2131603d91129fb8060ea7c1">
  <xsd:schema xmlns:xsd="http://www.w3.org/2001/XMLSchema" xmlns:xs="http://www.w3.org/2001/XMLSchema" xmlns:p="http://schemas.microsoft.com/office/2006/metadata/properties" xmlns:ns2="623aec7c-e11b-46d6-a9a4-43a966d4a495" xmlns:ns3="219c24b9-8c5c-49e0-b8fd-1f455022a1d3" targetNamespace="http://schemas.microsoft.com/office/2006/metadata/properties" ma:root="true" ma:fieldsID="c6f6b1bedd14e0602627a6168b8e9d46" ns2:_="" ns3:_="">
    <xsd:import namespace="623aec7c-e11b-46d6-a9a4-43a966d4a495"/>
    <xsd:import namespace="219c24b9-8c5c-49e0-b8fd-1f455022a1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3aec7c-e11b-46d6-a9a4-43a966d4a4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e4fde04-eaf7-46f4-90d8-754f3b92ddc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9c24b9-8c5c-49e0-b8fd-1f455022a1d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2633d8a-b0eb-4bfa-bd21-92a7a8dca72f}" ma:internalName="TaxCatchAll" ma:showField="CatchAllData" ma:web="219c24b9-8c5c-49e0-b8fd-1f455022a1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23aec7c-e11b-46d6-a9a4-43a966d4a495">
      <Terms xmlns="http://schemas.microsoft.com/office/infopath/2007/PartnerControls"/>
    </lcf76f155ced4ddcb4097134ff3c332f>
    <TaxCatchAll xmlns="219c24b9-8c5c-49e0-b8fd-1f455022a1d3" xsi:nil="true"/>
  </documentManagement>
</p:properties>
</file>

<file path=customXml/itemProps1.xml><?xml version="1.0" encoding="utf-8"?>
<ds:datastoreItem xmlns:ds="http://schemas.openxmlformats.org/officeDocument/2006/customXml" ds:itemID="{AC5F6AC9-6743-4943-986A-CC81179BD63E}">
  <ds:schemaRefs>
    <ds:schemaRef ds:uri="http://schemas.microsoft.com/sharepoint/v3/contenttype/forms"/>
  </ds:schemaRefs>
</ds:datastoreItem>
</file>

<file path=customXml/itemProps2.xml><?xml version="1.0" encoding="utf-8"?>
<ds:datastoreItem xmlns:ds="http://schemas.openxmlformats.org/officeDocument/2006/customXml" ds:itemID="{AA3501B9-1519-4A10-A9E6-352110BF0E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3aec7c-e11b-46d6-a9a4-43a966d4a495"/>
    <ds:schemaRef ds:uri="219c24b9-8c5c-49e0-b8fd-1f455022a1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080CC8-460D-4D19-B48A-9FEE593CAE8E}">
  <ds:schemaRefs>
    <ds:schemaRef ds:uri="http://schemas.microsoft.com/office/2006/documentManagement/types"/>
    <ds:schemaRef ds:uri="623aec7c-e11b-46d6-a9a4-43a966d4a495"/>
    <ds:schemaRef ds:uri="219c24b9-8c5c-49e0-b8fd-1f455022a1d3"/>
    <ds:schemaRef ds:uri="http://purl.org/dc/dcmitype/"/>
    <ds:schemaRef ds:uri="http://www.w3.org/XML/1998/namespace"/>
    <ds:schemaRef ds:uri="http://purl.org/dc/terms/"/>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docMetadata/LabelInfo.xml><?xml version="1.0" encoding="utf-8"?>
<clbl:labelList xmlns:clbl="http://schemas.microsoft.com/office/2020/mipLabelMetadata">
  <clbl:label id="{e8d8036a-b5f9-4f3f-9d36-d7cd740299bb}" enabled="0" method="" siteId="{e8d8036a-b5f9-4f3f-9d36-d7cd740299bb}" removed="1"/>
</clbl:labelList>
</file>

<file path=docProps/app.xml><?xml version="1.0" encoding="utf-8"?>
<Properties xmlns="http://schemas.openxmlformats.org/officeDocument/2006/extended-properties" xmlns:vt="http://schemas.openxmlformats.org/officeDocument/2006/docPropsVTypes">
  <Template>office theme</Template>
  <TotalTime>7640</TotalTime>
  <Words>2560</Words>
  <Application>Microsoft Office PowerPoint</Application>
  <PresentationFormat>Widescreen</PresentationFormat>
  <Paragraphs>205</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Arial,Sans-Serif</vt:lpstr>
      <vt:lpstr>Calibri</vt:lpstr>
      <vt:lpstr>Symbol</vt:lpstr>
      <vt:lpstr>Wingdings</vt:lpstr>
      <vt:lpstr>office theme</vt:lpstr>
      <vt:lpstr>GM Foundational Economy Innovation Fund – Round 2</vt:lpstr>
      <vt:lpstr>Purpose of today’s event:</vt:lpstr>
      <vt:lpstr>What is the the Foundational Economy?</vt:lpstr>
      <vt:lpstr>What is the Foundational Economy?</vt:lpstr>
      <vt:lpstr>Why a Challenge Fund?</vt:lpstr>
      <vt:lpstr>Fund Overview – Two Stages of Funding </vt:lpstr>
      <vt:lpstr>Ineligible Activities  </vt:lpstr>
      <vt:lpstr>Eligibility</vt:lpstr>
      <vt:lpstr>Challenge Areas (1/2) – Same as 1st Round   </vt:lpstr>
      <vt:lpstr>Challenge Areas (2/2) New for Round 2 – Sector-Specific Challenges</vt:lpstr>
      <vt:lpstr>Identifying your challenge area </vt:lpstr>
      <vt:lpstr>Round 1- Highlights (1/2)</vt:lpstr>
      <vt:lpstr>Round 1- Highlights (continued)</vt:lpstr>
      <vt:lpstr>More than a fund</vt:lpstr>
      <vt:lpstr>Application Checklist</vt:lpstr>
      <vt:lpstr>Finally - Remember these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Sharratt, Elizabeth</cp:lastModifiedBy>
  <cp:revision>17</cp:revision>
  <dcterms:created xsi:type="dcterms:W3CDTF">2024-01-04T11:22:43Z</dcterms:created>
  <dcterms:modified xsi:type="dcterms:W3CDTF">2025-04-15T07:06:59Z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0x01010005D09F892D20054DB7EE82E66A9AFFD6</vt:lpwstr>
  </property>
  <property fmtid="{D5CDD505-2E9C-101B-9397-08002B2CF9AE}" pid="3" name="MediaServiceImageTags">
    <vt:lpwstr/>
  </property>
</Properties>
</file>