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5"/>
  </p:notesMasterIdLst>
  <p:sldIdLst>
    <p:sldId id="309" r:id="rId6"/>
    <p:sldId id="268" r:id="rId7"/>
    <p:sldId id="311" r:id="rId8"/>
    <p:sldId id="312" r:id="rId9"/>
    <p:sldId id="313" r:id="rId10"/>
    <p:sldId id="314" r:id="rId11"/>
    <p:sldId id="315" r:id="rId12"/>
    <p:sldId id="316" r:id="rId13"/>
    <p:sldId id="326" r:id="rId14"/>
    <p:sldId id="317" r:id="rId15"/>
    <p:sldId id="318" r:id="rId16"/>
    <p:sldId id="319" r:id="rId17"/>
    <p:sldId id="320" r:id="rId18"/>
    <p:sldId id="321" r:id="rId19"/>
    <p:sldId id="322" r:id="rId20"/>
    <p:sldId id="323" r:id="rId21"/>
    <p:sldId id="324" r:id="rId22"/>
    <p:sldId id="325"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DFC90-F380-455A-8486-5B808A8F6DC6}" v="18" dt="2024-09-20T09:53:06.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93" autoAdjust="0"/>
  </p:normalViewPr>
  <p:slideViewPr>
    <p:cSldViewPr snapToGrid="0">
      <p:cViewPr varScale="1">
        <p:scale>
          <a:sx n="103" d="100"/>
          <a:sy n="103" d="100"/>
        </p:scale>
        <p:origin x="114" y="1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6DADFC90-F380-455A-8486-5B808A8F6DC6}"/>
    <pc:docChg chg="undo custSel addSld delSld modSld">
      <pc:chgData name="Coffey, May" userId="74318281-8da5-4c25-9c2f-98004019047b" providerId="ADAL" clId="{6DADFC90-F380-455A-8486-5B808A8F6DC6}" dt="2024-09-20T09:53:06.072" v="200"/>
      <pc:docMkLst>
        <pc:docMk/>
      </pc:docMkLst>
      <pc:sldChg chg="del">
        <pc:chgData name="Coffey, May" userId="74318281-8da5-4c25-9c2f-98004019047b" providerId="ADAL" clId="{6DADFC90-F380-455A-8486-5B808A8F6DC6}" dt="2024-09-20T07:19:52.068" v="68" actId="47"/>
        <pc:sldMkLst>
          <pc:docMk/>
          <pc:sldMk cId="513742067" sldId="259"/>
        </pc:sldMkLst>
      </pc:sldChg>
      <pc:sldChg chg="del">
        <pc:chgData name="Coffey, May" userId="74318281-8da5-4c25-9c2f-98004019047b" providerId="ADAL" clId="{6DADFC90-F380-455A-8486-5B808A8F6DC6}" dt="2024-09-20T07:14:39.944" v="16" actId="47"/>
        <pc:sldMkLst>
          <pc:docMk/>
          <pc:sldMk cId="477254947" sldId="266"/>
        </pc:sldMkLst>
      </pc:sldChg>
      <pc:sldChg chg="modSp mod">
        <pc:chgData name="Coffey, May" userId="74318281-8da5-4c25-9c2f-98004019047b" providerId="ADAL" clId="{6DADFC90-F380-455A-8486-5B808A8F6DC6}" dt="2024-09-20T09:05:24.098" v="199" actId="207"/>
        <pc:sldMkLst>
          <pc:docMk/>
          <pc:sldMk cId="2568984743" sldId="268"/>
        </pc:sldMkLst>
        <pc:spChg chg="mod">
          <ac:chgData name="Coffey, May" userId="74318281-8da5-4c25-9c2f-98004019047b" providerId="ADAL" clId="{6DADFC90-F380-455A-8486-5B808A8F6DC6}" dt="2024-09-20T09:05:24.098" v="199" actId="207"/>
          <ac:spMkLst>
            <pc:docMk/>
            <pc:sldMk cId="2568984743" sldId="268"/>
            <ac:spMk id="2" creationId="{1A247252-F65C-1388-F6A3-97915C6EADEC}"/>
          </ac:spMkLst>
        </pc:spChg>
        <pc:spChg chg="mod">
          <ac:chgData name="Coffey, May" userId="74318281-8da5-4c25-9c2f-98004019047b" providerId="ADAL" clId="{6DADFC90-F380-455A-8486-5B808A8F6DC6}" dt="2024-09-20T07:34:28.872" v="198" actId="207"/>
          <ac:spMkLst>
            <pc:docMk/>
            <pc:sldMk cId="2568984743" sldId="268"/>
            <ac:spMk id="3" creationId="{C2899175-D09D-B06B-905E-EEB6725D23C6}"/>
          </ac:spMkLst>
        </pc:spChg>
      </pc:sldChg>
      <pc:sldChg chg="del">
        <pc:chgData name="Coffey, May" userId="74318281-8da5-4c25-9c2f-98004019047b" providerId="ADAL" clId="{6DADFC90-F380-455A-8486-5B808A8F6DC6}" dt="2024-09-20T07:16:13.338" v="31" actId="47"/>
        <pc:sldMkLst>
          <pc:docMk/>
          <pc:sldMk cId="1210409543" sldId="272"/>
        </pc:sldMkLst>
      </pc:sldChg>
      <pc:sldChg chg="del">
        <pc:chgData name="Coffey, May" userId="74318281-8da5-4c25-9c2f-98004019047b" providerId="ADAL" clId="{6DADFC90-F380-455A-8486-5B808A8F6DC6}" dt="2024-09-20T07:21:26.676" v="85" actId="47"/>
        <pc:sldMkLst>
          <pc:docMk/>
          <pc:sldMk cId="3859563524" sldId="286"/>
        </pc:sldMkLst>
      </pc:sldChg>
      <pc:sldChg chg="del">
        <pc:chgData name="Coffey, May" userId="74318281-8da5-4c25-9c2f-98004019047b" providerId="ADAL" clId="{6DADFC90-F380-455A-8486-5B808A8F6DC6}" dt="2024-09-20T07:22:26.239" v="94" actId="47"/>
        <pc:sldMkLst>
          <pc:docMk/>
          <pc:sldMk cId="3563326387" sldId="287"/>
        </pc:sldMkLst>
      </pc:sldChg>
      <pc:sldChg chg="del">
        <pc:chgData name="Coffey, May" userId="74318281-8da5-4c25-9c2f-98004019047b" providerId="ADAL" clId="{6DADFC90-F380-455A-8486-5B808A8F6DC6}" dt="2024-09-20T07:24:03.870" v="105" actId="47"/>
        <pc:sldMkLst>
          <pc:docMk/>
          <pc:sldMk cId="3337366094" sldId="288"/>
        </pc:sldMkLst>
      </pc:sldChg>
      <pc:sldChg chg="del">
        <pc:chgData name="Coffey, May" userId="74318281-8da5-4c25-9c2f-98004019047b" providerId="ADAL" clId="{6DADFC90-F380-455A-8486-5B808A8F6DC6}" dt="2024-09-20T07:27:51.184" v="151" actId="47"/>
        <pc:sldMkLst>
          <pc:docMk/>
          <pc:sldMk cId="1387298315" sldId="291"/>
        </pc:sldMkLst>
      </pc:sldChg>
      <pc:sldChg chg="del">
        <pc:chgData name="Coffey, May" userId="74318281-8da5-4c25-9c2f-98004019047b" providerId="ADAL" clId="{6DADFC90-F380-455A-8486-5B808A8F6DC6}" dt="2024-09-20T07:26:41.300" v="136" actId="47"/>
        <pc:sldMkLst>
          <pc:docMk/>
          <pc:sldMk cId="3613403199" sldId="292"/>
        </pc:sldMkLst>
      </pc:sldChg>
      <pc:sldChg chg="del">
        <pc:chgData name="Coffey, May" userId="74318281-8da5-4c25-9c2f-98004019047b" providerId="ADAL" clId="{6DADFC90-F380-455A-8486-5B808A8F6DC6}" dt="2024-09-20T07:25:43.461" v="126" actId="47"/>
        <pc:sldMkLst>
          <pc:docMk/>
          <pc:sldMk cId="2764135265" sldId="294"/>
        </pc:sldMkLst>
      </pc:sldChg>
      <pc:sldChg chg="del">
        <pc:chgData name="Coffey, May" userId="74318281-8da5-4c25-9c2f-98004019047b" providerId="ADAL" clId="{6DADFC90-F380-455A-8486-5B808A8F6DC6}" dt="2024-09-20T07:12:51.665" v="0" actId="47"/>
        <pc:sldMkLst>
          <pc:docMk/>
          <pc:sldMk cId="2941002388" sldId="297"/>
        </pc:sldMkLst>
      </pc:sldChg>
      <pc:sldChg chg="del">
        <pc:chgData name="Coffey, May" userId="74318281-8da5-4c25-9c2f-98004019047b" providerId="ADAL" clId="{6DADFC90-F380-455A-8486-5B808A8F6DC6}" dt="2024-09-20T07:28:10.725" v="154" actId="47"/>
        <pc:sldMkLst>
          <pc:docMk/>
          <pc:sldMk cId="2779764448" sldId="298"/>
        </pc:sldMkLst>
      </pc:sldChg>
      <pc:sldChg chg="del">
        <pc:chgData name="Coffey, May" userId="74318281-8da5-4c25-9c2f-98004019047b" providerId="ADAL" clId="{6DADFC90-F380-455A-8486-5B808A8F6DC6}" dt="2024-09-20T07:24:50.203" v="113" actId="47"/>
        <pc:sldMkLst>
          <pc:docMk/>
          <pc:sldMk cId="3371790006" sldId="299"/>
        </pc:sldMkLst>
      </pc:sldChg>
      <pc:sldChg chg="del">
        <pc:chgData name="Coffey, May" userId="74318281-8da5-4c25-9c2f-98004019047b" providerId="ADAL" clId="{6DADFC90-F380-455A-8486-5B808A8F6DC6}" dt="2024-09-20T07:31:55.742" v="193" actId="47"/>
        <pc:sldMkLst>
          <pc:docMk/>
          <pc:sldMk cId="2825806698" sldId="303"/>
        </pc:sldMkLst>
      </pc:sldChg>
      <pc:sldChg chg="del">
        <pc:chgData name="Coffey, May" userId="74318281-8da5-4c25-9c2f-98004019047b" providerId="ADAL" clId="{6DADFC90-F380-455A-8486-5B808A8F6DC6}" dt="2024-09-20T07:29:36.654" v="168" actId="47"/>
        <pc:sldMkLst>
          <pc:docMk/>
          <pc:sldMk cId="3485235036" sldId="304"/>
        </pc:sldMkLst>
      </pc:sldChg>
      <pc:sldChg chg="del">
        <pc:chgData name="Coffey, May" userId="74318281-8da5-4c25-9c2f-98004019047b" providerId="ADAL" clId="{6DADFC90-F380-455A-8486-5B808A8F6DC6}" dt="2024-09-20T07:31:26.742" v="187" actId="47"/>
        <pc:sldMkLst>
          <pc:docMk/>
          <pc:sldMk cId="3454800718" sldId="306"/>
        </pc:sldMkLst>
      </pc:sldChg>
      <pc:sldChg chg="del">
        <pc:chgData name="Coffey, May" userId="74318281-8da5-4c25-9c2f-98004019047b" providerId="ADAL" clId="{6DADFC90-F380-455A-8486-5B808A8F6DC6}" dt="2024-09-20T07:28:43.146" v="160" actId="47"/>
        <pc:sldMkLst>
          <pc:docMk/>
          <pc:sldMk cId="1184605093" sldId="307"/>
        </pc:sldMkLst>
      </pc:sldChg>
      <pc:sldChg chg="del">
        <pc:chgData name="Coffey, May" userId="74318281-8da5-4c25-9c2f-98004019047b" providerId="ADAL" clId="{6DADFC90-F380-455A-8486-5B808A8F6DC6}" dt="2024-09-20T07:30:40.428" v="180" actId="47"/>
        <pc:sldMkLst>
          <pc:docMk/>
          <pc:sldMk cId="3450439976" sldId="308"/>
        </pc:sldMkLst>
      </pc:sldChg>
      <pc:sldChg chg="addSp delSp modSp mod">
        <pc:chgData name="Coffey, May" userId="74318281-8da5-4c25-9c2f-98004019047b" providerId="ADAL" clId="{6DADFC90-F380-455A-8486-5B808A8F6DC6}" dt="2024-09-20T07:32:00.194" v="196" actId="20577"/>
        <pc:sldMkLst>
          <pc:docMk/>
          <pc:sldMk cId="1405891109" sldId="310"/>
        </pc:sldMkLst>
        <pc:spChg chg="add mod">
          <ac:chgData name="Coffey, May" userId="74318281-8da5-4c25-9c2f-98004019047b" providerId="ADAL" clId="{6DADFC90-F380-455A-8486-5B808A8F6DC6}" dt="2024-09-20T07:32:00.194" v="196" actId="20577"/>
          <ac:spMkLst>
            <pc:docMk/>
            <pc:sldMk cId="1405891109" sldId="310"/>
            <ac:spMk id="2" creationId="{65DD02F0-0776-0BF6-E912-4613D0D1D94B}"/>
          </ac:spMkLst>
        </pc:spChg>
        <pc:spChg chg="del">
          <ac:chgData name="Coffey, May" userId="74318281-8da5-4c25-9c2f-98004019047b" providerId="ADAL" clId="{6DADFC90-F380-455A-8486-5B808A8F6DC6}" dt="2024-09-20T07:31:37.232" v="188" actId="478"/>
          <ac:spMkLst>
            <pc:docMk/>
            <pc:sldMk cId="1405891109" sldId="310"/>
            <ac:spMk id="4" creationId="{78A3F51C-7E3A-0357-15C9-7BF67F97D26F}"/>
          </ac:spMkLst>
        </pc:spChg>
        <pc:spChg chg="del">
          <ac:chgData name="Coffey, May" userId="74318281-8da5-4c25-9c2f-98004019047b" providerId="ADAL" clId="{6DADFC90-F380-455A-8486-5B808A8F6DC6}" dt="2024-09-20T07:31:37.232" v="188" actId="478"/>
          <ac:spMkLst>
            <pc:docMk/>
            <pc:sldMk cId="1405891109" sldId="310"/>
            <ac:spMk id="5" creationId="{7A792759-9544-09AC-5965-2BD75A536F41}"/>
          </ac:spMkLst>
        </pc:spChg>
        <pc:spChg chg="del">
          <ac:chgData name="Coffey, May" userId="74318281-8da5-4c25-9c2f-98004019047b" providerId="ADAL" clId="{6DADFC90-F380-455A-8486-5B808A8F6DC6}" dt="2024-09-20T07:31:37.232" v="188" actId="478"/>
          <ac:spMkLst>
            <pc:docMk/>
            <pc:sldMk cId="1405891109" sldId="310"/>
            <ac:spMk id="6" creationId="{A1CE13F7-B0D4-FBC4-7EDD-8446148FAB03}"/>
          </ac:spMkLst>
        </pc:spChg>
      </pc:sldChg>
      <pc:sldChg chg="addSp delSp modSp mod">
        <pc:chgData name="Coffey, May" userId="74318281-8da5-4c25-9c2f-98004019047b" providerId="ADAL" clId="{6DADFC90-F380-455A-8486-5B808A8F6DC6}" dt="2024-09-20T07:15:36.251" v="26" actId="27636"/>
        <pc:sldMkLst>
          <pc:docMk/>
          <pc:sldMk cId="2760574524" sldId="311"/>
        </pc:sldMkLst>
        <pc:spChg chg="add mod">
          <ac:chgData name="Coffey, May" userId="74318281-8da5-4c25-9c2f-98004019047b" providerId="ADAL" clId="{6DADFC90-F380-455A-8486-5B808A8F6DC6}" dt="2024-09-20T07:14:26.980" v="14" actId="1076"/>
          <ac:spMkLst>
            <pc:docMk/>
            <pc:sldMk cId="2760574524" sldId="311"/>
            <ac:spMk id="2" creationId="{99733101-F70C-1429-7274-46EA1935E84D}"/>
          </ac:spMkLst>
        </pc:spChg>
        <pc:spChg chg="add mod">
          <ac:chgData name="Coffey, May" userId="74318281-8da5-4c25-9c2f-98004019047b" providerId="ADAL" clId="{6DADFC90-F380-455A-8486-5B808A8F6DC6}" dt="2024-09-20T07:14:15.329" v="12" actId="1076"/>
          <ac:spMkLst>
            <pc:docMk/>
            <pc:sldMk cId="2760574524" sldId="311"/>
            <ac:spMk id="3" creationId="{3F548A53-64B6-9CB1-36FC-719F8704502D}"/>
          </ac:spMkLst>
        </pc:spChg>
        <pc:spChg chg="mod">
          <ac:chgData name="Coffey, May" userId="74318281-8da5-4c25-9c2f-98004019047b" providerId="ADAL" clId="{6DADFC90-F380-455A-8486-5B808A8F6DC6}" dt="2024-09-20T07:15:36.251" v="26" actId="27636"/>
          <ac:spMkLst>
            <pc:docMk/>
            <pc:sldMk cId="2760574524" sldId="311"/>
            <ac:spMk id="4" creationId="{78A3F51C-7E3A-0357-15C9-7BF67F97D26F}"/>
          </ac:spMkLst>
        </pc:spChg>
        <pc:spChg chg="del">
          <ac:chgData name="Coffey, May" userId="74318281-8da5-4c25-9c2f-98004019047b" providerId="ADAL" clId="{6DADFC90-F380-455A-8486-5B808A8F6DC6}" dt="2024-09-20T07:13:21.376" v="3" actId="478"/>
          <ac:spMkLst>
            <pc:docMk/>
            <pc:sldMk cId="2760574524" sldId="311"/>
            <ac:spMk id="5" creationId="{7A792759-9544-09AC-5965-2BD75A536F41}"/>
          </ac:spMkLst>
        </pc:spChg>
        <pc:spChg chg="del">
          <ac:chgData name="Coffey, May" userId="74318281-8da5-4c25-9c2f-98004019047b" providerId="ADAL" clId="{6DADFC90-F380-455A-8486-5B808A8F6DC6}" dt="2024-09-20T07:13:23.497" v="4" actId="478"/>
          <ac:spMkLst>
            <pc:docMk/>
            <pc:sldMk cId="2760574524" sldId="311"/>
            <ac:spMk id="6" creationId="{A1CE13F7-B0D4-FBC4-7EDD-8446148FAB03}"/>
          </ac:spMkLst>
        </pc:spChg>
      </pc:sldChg>
      <pc:sldChg chg="addSp delSp modSp mod">
        <pc:chgData name="Coffey, May" userId="74318281-8da5-4c25-9c2f-98004019047b" providerId="ADAL" clId="{6DADFC90-F380-455A-8486-5B808A8F6DC6}" dt="2024-09-20T07:16:08.332" v="30" actId="1076"/>
        <pc:sldMkLst>
          <pc:docMk/>
          <pc:sldMk cId="1863038214" sldId="312"/>
        </pc:sldMkLst>
        <pc:spChg chg="add mod">
          <ac:chgData name="Coffey, May" userId="74318281-8da5-4c25-9c2f-98004019047b" providerId="ADAL" clId="{6DADFC90-F380-455A-8486-5B808A8F6DC6}" dt="2024-09-20T07:16:02.444" v="29" actId="255"/>
          <ac:spMkLst>
            <pc:docMk/>
            <pc:sldMk cId="1863038214" sldId="312"/>
            <ac:spMk id="2" creationId="{2B6C5C51-E099-B895-C313-F16B32D69877}"/>
          </ac:spMkLst>
        </pc:spChg>
        <pc:spChg chg="add mod">
          <ac:chgData name="Coffey, May" userId="74318281-8da5-4c25-9c2f-98004019047b" providerId="ADAL" clId="{6DADFC90-F380-455A-8486-5B808A8F6DC6}" dt="2024-09-20T07:16:08.332" v="30" actId="1076"/>
          <ac:spMkLst>
            <pc:docMk/>
            <pc:sldMk cId="1863038214" sldId="312"/>
            <ac:spMk id="3" creationId="{F46D9BC8-968D-41EE-D3FE-94D6E71F9F88}"/>
          </ac:spMkLst>
        </pc:spChg>
        <pc:spChg chg="mod">
          <ac:chgData name="Coffey, May" userId="74318281-8da5-4c25-9c2f-98004019047b" providerId="ADAL" clId="{6DADFC90-F380-455A-8486-5B808A8F6DC6}" dt="2024-09-20T07:15:31.641" v="24" actId="255"/>
          <ac:spMkLst>
            <pc:docMk/>
            <pc:sldMk cId="1863038214" sldId="312"/>
            <ac:spMk id="4" creationId="{78A3F51C-7E3A-0357-15C9-7BF67F97D26F}"/>
          </ac:spMkLst>
        </pc:spChg>
        <pc:spChg chg="del">
          <ac:chgData name="Coffey, May" userId="74318281-8da5-4c25-9c2f-98004019047b" providerId="ADAL" clId="{6DADFC90-F380-455A-8486-5B808A8F6DC6}" dt="2024-09-20T07:15:05.527" v="18" actId="478"/>
          <ac:spMkLst>
            <pc:docMk/>
            <pc:sldMk cId="1863038214" sldId="312"/>
            <ac:spMk id="5" creationId="{7A792759-9544-09AC-5965-2BD75A536F41}"/>
          </ac:spMkLst>
        </pc:spChg>
        <pc:spChg chg="del">
          <ac:chgData name="Coffey, May" userId="74318281-8da5-4c25-9c2f-98004019047b" providerId="ADAL" clId="{6DADFC90-F380-455A-8486-5B808A8F6DC6}" dt="2024-09-20T07:15:11.319" v="19" actId="478"/>
          <ac:spMkLst>
            <pc:docMk/>
            <pc:sldMk cId="1863038214" sldId="312"/>
            <ac:spMk id="6" creationId="{A1CE13F7-B0D4-FBC4-7EDD-8446148FAB03}"/>
          </ac:spMkLst>
        </pc:spChg>
      </pc:sldChg>
      <pc:sldChg chg="addSp delSp modSp mod setBg modClrScheme chgLayout">
        <pc:chgData name="Coffey, May" userId="74318281-8da5-4c25-9c2f-98004019047b" providerId="ADAL" clId="{6DADFC90-F380-455A-8486-5B808A8F6DC6}" dt="2024-09-20T07:19:43.437" v="67" actId="14100"/>
        <pc:sldMkLst>
          <pc:docMk/>
          <pc:sldMk cId="2275043068" sldId="313"/>
        </pc:sldMkLst>
        <pc:spChg chg="add mod">
          <ac:chgData name="Coffey, May" userId="74318281-8da5-4c25-9c2f-98004019047b" providerId="ADAL" clId="{6DADFC90-F380-455A-8486-5B808A8F6DC6}" dt="2024-09-20T07:17:42.089" v="48" actId="1076"/>
          <ac:spMkLst>
            <pc:docMk/>
            <pc:sldMk cId="2275043068" sldId="313"/>
            <ac:spMk id="2" creationId="{2BC85484-4092-07C3-C8DC-09EBAC4DDB31}"/>
          </ac:spMkLst>
        </pc:spChg>
        <pc:spChg chg="add del mod">
          <ac:chgData name="Coffey, May" userId="74318281-8da5-4c25-9c2f-98004019047b" providerId="ADAL" clId="{6DADFC90-F380-455A-8486-5B808A8F6DC6}" dt="2024-09-20T07:18:02.828" v="54" actId="27636"/>
          <ac:spMkLst>
            <pc:docMk/>
            <pc:sldMk cId="2275043068" sldId="313"/>
            <ac:spMk id="3" creationId="{28820CB5-8707-E7C5-65A4-897C412A240A}"/>
          </ac:spMkLst>
        </pc:spChg>
        <pc:spChg chg="del">
          <ac:chgData name="Coffey, May" userId="74318281-8da5-4c25-9c2f-98004019047b" providerId="ADAL" clId="{6DADFC90-F380-455A-8486-5B808A8F6DC6}" dt="2024-09-20T07:16:49.928" v="34" actId="700"/>
          <ac:spMkLst>
            <pc:docMk/>
            <pc:sldMk cId="2275043068" sldId="313"/>
            <ac:spMk id="4" creationId="{78A3F51C-7E3A-0357-15C9-7BF67F97D26F}"/>
          </ac:spMkLst>
        </pc:spChg>
        <pc:spChg chg="del">
          <ac:chgData name="Coffey, May" userId="74318281-8da5-4c25-9c2f-98004019047b" providerId="ADAL" clId="{6DADFC90-F380-455A-8486-5B808A8F6DC6}" dt="2024-09-20T07:16:49.928" v="34" actId="700"/>
          <ac:spMkLst>
            <pc:docMk/>
            <pc:sldMk cId="2275043068" sldId="313"/>
            <ac:spMk id="5" creationId="{7A792759-9544-09AC-5965-2BD75A536F41}"/>
          </ac:spMkLst>
        </pc:spChg>
        <pc:spChg chg="del">
          <ac:chgData name="Coffey, May" userId="74318281-8da5-4c25-9c2f-98004019047b" providerId="ADAL" clId="{6DADFC90-F380-455A-8486-5B808A8F6DC6}" dt="2024-09-20T07:16:49.928" v="34" actId="700"/>
          <ac:spMkLst>
            <pc:docMk/>
            <pc:sldMk cId="2275043068" sldId="313"/>
            <ac:spMk id="6" creationId="{A1CE13F7-B0D4-FBC4-7EDD-8446148FAB03}"/>
          </ac:spMkLst>
        </pc:spChg>
        <pc:spChg chg="add mod">
          <ac:chgData name="Coffey, May" userId="74318281-8da5-4c25-9c2f-98004019047b" providerId="ADAL" clId="{6DADFC90-F380-455A-8486-5B808A8F6DC6}" dt="2024-09-20T07:19:29.613" v="65" actId="255"/>
          <ac:spMkLst>
            <pc:docMk/>
            <pc:sldMk cId="2275043068" sldId="313"/>
            <ac:spMk id="7" creationId="{8C9B40F6-BF0E-A3B5-BABC-7DED6090EB04}"/>
          </ac:spMkLst>
        </pc:spChg>
        <pc:spChg chg="add mod">
          <ac:chgData name="Coffey, May" userId="74318281-8da5-4c25-9c2f-98004019047b" providerId="ADAL" clId="{6DADFC90-F380-455A-8486-5B808A8F6DC6}" dt="2024-09-20T07:19:29.613" v="65" actId="255"/>
          <ac:spMkLst>
            <pc:docMk/>
            <pc:sldMk cId="2275043068" sldId="313"/>
            <ac:spMk id="8" creationId="{734CD08C-8C4C-43EA-AD81-B73EA4168D02}"/>
          </ac:spMkLst>
        </pc:spChg>
        <pc:spChg chg="add mod">
          <ac:chgData name="Coffey, May" userId="74318281-8da5-4c25-9c2f-98004019047b" providerId="ADAL" clId="{6DADFC90-F380-455A-8486-5B808A8F6DC6}" dt="2024-09-20T07:19:43.437" v="67" actId="14100"/>
          <ac:spMkLst>
            <pc:docMk/>
            <pc:sldMk cId="2275043068" sldId="313"/>
            <ac:spMk id="9" creationId="{E8BE2B70-B4E8-1837-7103-9060725559BC}"/>
          </ac:spMkLst>
        </pc:spChg>
        <pc:spChg chg="add del mod ord">
          <ac:chgData name="Coffey, May" userId="74318281-8da5-4c25-9c2f-98004019047b" providerId="ADAL" clId="{6DADFC90-F380-455A-8486-5B808A8F6DC6}" dt="2024-09-20T07:17:12.916" v="40" actId="478"/>
          <ac:spMkLst>
            <pc:docMk/>
            <pc:sldMk cId="2275043068" sldId="313"/>
            <ac:spMk id="10" creationId="{383B3055-F5BB-D655-CF10-5C2BDF000E63}"/>
          </ac:spMkLst>
        </pc:spChg>
        <pc:spChg chg="add del mod ord">
          <ac:chgData name="Coffey, May" userId="74318281-8da5-4c25-9c2f-98004019047b" providerId="ADAL" clId="{6DADFC90-F380-455A-8486-5B808A8F6DC6}" dt="2024-09-20T07:17:20.551" v="42" actId="478"/>
          <ac:spMkLst>
            <pc:docMk/>
            <pc:sldMk cId="2275043068" sldId="313"/>
            <ac:spMk id="12" creationId="{3BD96D65-4326-439B-585F-BE79485CF8E7}"/>
          </ac:spMkLst>
        </pc:spChg>
        <pc:spChg chg="add del">
          <ac:chgData name="Coffey, May" userId="74318281-8da5-4c25-9c2f-98004019047b" providerId="ADAL" clId="{6DADFC90-F380-455A-8486-5B808A8F6DC6}" dt="2024-09-20T07:16:54.004" v="36" actId="26606"/>
          <ac:spMkLst>
            <pc:docMk/>
            <pc:sldMk cId="2275043068" sldId="313"/>
            <ac:spMk id="15" creationId="{7301F447-EEF7-48F5-AF73-7566EE7F64AD}"/>
          </ac:spMkLst>
        </pc:spChg>
        <pc:spChg chg="add del">
          <ac:chgData name="Coffey, May" userId="74318281-8da5-4c25-9c2f-98004019047b" providerId="ADAL" clId="{6DADFC90-F380-455A-8486-5B808A8F6DC6}" dt="2024-09-20T07:16:54.004" v="36" actId="26606"/>
          <ac:spMkLst>
            <pc:docMk/>
            <pc:sldMk cId="2275043068" sldId="313"/>
            <ac:spMk id="17" creationId="{F7117410-A2A4-4085-9ADC-46744551DBDE}"/>
          </ac:spMkLst>
        </pc:spChg>
        <pc:spChg chg="add del">
          <ac:chgData name="Coffey, May" userId="74318281-8da5-4c25-9c2f-98004019047b" providerId="ADAL" clId="{6DADFC90-F380-455A-8486-5B808A8F6DC6}" dt="2024-09-20T07:16:54.004" v="36" actId="26606"/>
          <ac:spMkLst>
            <pc:docMk/>
            <pc:sldMk cId="2275043068" sldId="313"/>
            <ac:spMk id="19" creationId="{99F74EB5-E547-4FB4-95F5-BCC788F3C4A0}"/>
          </ac:spMkLst>
        </pc:spChg>
        <pc:graphicFrameChg chg="add del">
          <ac:chgData name="Coffey, May" userId="74318281-8da5-4c25-9c2f-98004019047b" providerId="ADAL" clId="{6DADFC90-F380-455A-8486-5B808A8F6DC6}" dt="2024-09-20T07:16:54.004" v="36" actId="26606"/>
          <ac:graphicFrameMkLst>
            <pc:docMk/>
            <pc:sldMk cId="2275043068" sldId="313"/>
            <ac:graphicFrameMk id="11" creationId="{DDF6899F-293A-4F52-7F24-19BBD631EF34}"/>
          </ac:graphicFrameMkLst>
        </pc:graphicFrameChg>
      </pc:sldChg>
      <pc:sldChg chg="addSp delSp modSp mod">
        <pc:chgData name="Coffey, May" userId="74318281-8da5-4c25-9c2f-98004019047b" providerId="ADAL" clId="{6DADFC90-F380-455A-8486-5B808A8F6DC6}" dt="2024-09-20T07:21:20.842" v="84" actId="404"/>
        <pc:sldMkLst>
          <pc:docMk/>
          <pc:sldMk cId="2412868254" sldId="314"/>
        </pc:sldMkLst>
        <pc:spChg chg="add mod">
          <ac:chgData name="Coffey, May" userId="74318281-8da5-4c25-9c2f-98004019047b" providerId="ADAL" clId="{6DADFC90-F380-455A-8486-5B808A8F6DC6}" dt="2024-09-20T07:21:20.842" v="84" actId="404"/>
          <ac:spMkLst>
            <pc:docMk/>
            <pc:sldMk cId="2412868254" sldId="314"/>
            <ac:spMk id="2" creationId="{1CE4FDF4-D36F-51B3-1191-3934CB45A8D9}"/>
          </ac:spMkLst>
        </pc:spChg>
        <pc:spChg chg="add mod">
          <ac:chgData name="Coffey, May" userId="74318281-8da5-4c25-9c2f-98004019047b" providerId="ADAL" clId="{6DADFC90-F380-455A-8486-5B808A8F6DC6}" dt="2024-09-20T07:21:03.258" v="81" actId="1076"/>
          <ac:spMkLst>
            <pc:docMk/>
            <pc:sldMk cId="2412868254" sldId="314"/>
            <ac:spMk id="3" creationId="{4BCA78D6-BB8F-F3F2-A02E-EBB022E23C69}"/>
          </ac:spMkLst>
        </pc:spChg>
        <pc:spChg chg="del">
          <ac:chgData name="Coffey, May" userId="74318281-8da5-4c25-9c2f-98004019047b" providerId="ADAL" clId="{6DADFC90-F380-455A-8486-5B808A8F6DC6}" dt="2024-09-20T07:20:08.109" v="69" actId="478"/>
          <ac:spMkLst>
            <pc:docMk/>
            <pc:sldMk cId="2412868254" sldId="314"/>
            <ac:spMk id="4" creationId="{78A3F51C-7E3A-0357-15C9-7BF67F97D26F}"/>
          </ac:spMkLst>
        </pc:spChg>
        <pc:spChg chg="del">
          <ac:chgData name="Coffey, May" userId="74318281-8da5-4c25-9c2f-98004019047b" providerId="ADAL" clId="{6DADFC90-F380-455A-8486-5B808A8F6DC6}" dt="2024-09-20T07:20:09.840" v="70" actId="478"/>
          <ac:spMkLst>
            <pc:docMk/>
            <pc:sldMk cId="2412868254" sldId="314"/>
            <ac:spMk id="5" creationId="{7A792759-9544-09AC-5965-2BD75A536F41}"/>
          </ac:spMkLst>
        </pc:spChg>
        <pc:spChg chg="del">
          <ac:chgData name="Coffey, May" userId="74318281-8da5-4c25-9c2f-98004019047b" providerId="ADAL" clId="{6DADFC90-F380-455A-8486-5B808A8F6DC6}" dt="2024-09-20T07:20:13.241" v="71" actId="478"/>
          <ac:spMkLst>
            <pc:docMk/>
            <pc:sldMk cId="2412868254" sldId="314"/>
            <ac:spMk id="6" creationId="{A1CE13F7-B0D4-FBC4-7EDD-8446148FAB03}"/>
          </ac:spMkLst>
        </pc:spChg>
        <pc:spChg chg="add mod">
          <ac:chgData name="Coffey, May" userId="74318281-8da5-4c25-9c2f-98004019047b" providerId="ADAL" clId="{6DADFC90-F380-455A-8486-5B808A8F6DC6}" dt="2024-09-20T07:20:51.917" v="79" actId="1076"/>
          <ac:spMkLst>
            <pc:docMk/>
            <pc:sldMk cId="2412868254" sldId="314"/>
            <ac:spMk id="7" creationId="{6CF6986D-9D5F-54E4-A83D-671165CBDDA6}"/>
          </ac:spMkLst>
        </pc:spChg>
        <pc:picChg chg="add mod">
          <ac:chgData name="Coffey, May" userId="74318281-8da5-4c25-9c2f-98004019047b" providerId="ADAL" clId="{6DADFC90-F380-455A-8486-5B808A8F6DC6}" dt="2024-09-20T07:20:41.138" v="77" actId="1076"/>
          <ac:picMkLst>
            <pc:docMk/>
            <pc:sldMk cId="2412868254" sldId="314"/>
            <ac:picMk id="8" creationId="{0A954E76-9627-DDA1-2427-004E1E9DFBD2}"/>
          </ac:picMkLst>
        </pc:picChg>
      </pc:sldChg>
      <pc:sldChg chg="addSp delSp modSp mod">
        <pc:chgData name="Coffey, May" userId="74318281-8da5-4c25-9c2f-98004019047b" providerId="ADAL" clId="{6DADFC90-F380-455A-8486-5B808A8F6DC6}" dt="2024-09-20T07:22:19.631" v="93" actId="1076"/>
        <pc:sldMkLst>
          <pc:docMk/>
          <pc:sldMk cId="7235278" sldId="315"/>
        </pc:sldMkLst>
        <pc:spChg chg="add mod">
          <ac:chgData name="Coffey, May" userId="74318281-8da5-4c25-9c2f-98004019047b" providerId="ADAL" clId="{6DADFC90-F380-455A-8486-5B808A8F6DC6}" dt="2024-09-20T07:21:45.691" v="88" actId="207"/>
          <ac:spMkLst>
            <pc:docMk/>
            <pc:sldMk cId="7235278" sldId="315"/>
            <ac:spMk id="2" creationId="{4FC2DF78-382E-8E14-0C63-BBAB523D9414}"/>
          </ac:spMkLst>
        </pc:spChg>
        <pc:spChg chg="add mod">
          <ac:chgData name="Coffey, May" userId="74318281-8da5-4c25-9c2f-98004019047b" providerId="ADAL" clId="{6DADFC90-F380-455A-8486-5B808A8F6DC6}" dt="2024-09-20T07:22:12.195" v="92" actId="1076"/>
          <ac:spMkLst>
            <pc:docMk/>
            <pc:sldMk cId="7235278" sldId="315"/>
            <ac:spMk id="3" creationId="{09C7550B-2834-41EA-E9DE-0FE54122198E}"/>
          </ac:spMkLst>
        </pc:spChg>
        <pc:spChg chg="del">
          <ac:chgData name="Coffey, May" userId="74318281-8da5-4c25-9c2f-98004019047b" providerId="ADAL" clId="{6DADFC90-F380-455A-8486-5B808A8F6DC6}" dt="2024-09-20T07:21:41.426" v="86" actId="478"/>
          <ac:spMkLst>
            <pc:docMk/>
            <pc:sldMk cId="7235278" sldId="315"/>
            <ac:spMk id="4" creationId="{78A3F51C-7E3A-0357-15C9-7BF67F97D26F}"/>
          </ac:spMkLst>
        </pc:spChg>
        <pc:spChg chg="del">
          <ac:chgData name="Coffey, May" userId="74318281-8da5-4c25-9c2f-98004019047b" providerId="ADAL" clId="{6DADFC90-F380-455A-8486-5B808A8F6DC6}" dt="2024-09-20T07:21:41.426" v="86" actId="478"/>
          <ac:spMkLst>
            <pc:docMk/>
            <pc:sldMk cId="7235278" sldId="315"/>
            <ac:spMk id="5" creationId="{7A792759-9544-09AC-5965-2BD75A536F41}"/>
          </ac:spMkLst>
        </pc:spChg>
        <pc:spChg chg="del">
          <ac:chgData name="Coffey, May" userId="74318281-8da5-4c25-9c2f-98004019047b" providerId="ADAL" clId="{6DADFC90-F380-455A-8486-5B808A8F6DC6}" dt="2024-09-20T07:21:41.426" v="86" actId="478"/>
          <ac:spMkLst>
            <pc:docMk/>
            <pc:sldMk cId="7235278" sldId="315"/>
            <ac:spMk id="6" creationId="{A1CE13F7-B0D4-FBC4-7EDD-8446148FAB03}"/>
          </ac:spMkLst>
        </pc:spChg>
        <pc:spChg chg="add mod">
          <ac:chgData name="Coffey, May" userId="74318281-8da5-4c25-9c2f-98004019047b" providerId="ADAL" clId="{6DADFC90-F380-455A-8486-5B808A8F6DC6}" dt="2024-09-20T07:22:19.631" v="93" actId="1076"/>
          <ac:spMkLst>
            <pc:docMk/>
            <pc:sldMk cId="7235278" sldId="315"/>
            <ac:spMk id="7" creationId="{9BD24398-468A-CD63-2973-A07F2E85C051}"/>
          </ac:spMkLst>
        </pc:spChg>
        <pc:spChg chg="add mod">
          <ac:chgData name="Coffey, May" userId="74318281-8da5-4c25-9c2f-98004019047b" providerId="ADAL" clId="{6DADFC90-F380-455A-8486-5B808A8F6DC6}" dt="2024-09-20T07:22:19.631" v="93" actId="1076"/>
          <ac:spMkLst>
            <pc:docMk/>
            <pc:sldMk cId="7235278" sldId="315"/>
            <ac:spMk id="8" creationId="{DA6DD343-B571-472A-0805-479D9A5D769E}"/>
          </ac:spMkLst>
        </pc:spChg>
        <pc:spChg chg="add mod">
          <ac:chgData name="Coffey, May" userId="74318281-8da5-4c25-9c2f-98004019047b" providerId="ADAL" clId="{6DADFC90-F380-455A-8486-5B808A8F6DC6}" dt="2024-09-20T07:22:19.631" v="93" actId="1076"/>
          <ac:spMkLst>
            <pc:docMk/>
            <pc:sldMk cId="7235278" sldId="315"/>
            <ac:spMk id="9" creationId="{81FA00EB-3FAD-85E8-5397-1581B8267739}"/>
          </ac:spMkLst>
        </pc:spChg>
        <pc:picChg chg="add mod">
          <ac:chgData name="Coffey, May" userId="74318281-8da5-4c25-9c2f-98004019047b" providerId="ADAL" clId="{6DADFC90-F380-455A-8486-5B808A8F6DC6}" dt="2024-09-20T07:21:51.668" v="89" actId="14100"/>
          <ac:picMkLst>
            <pc:docMk/>
            <pc:sldMk cId="7235278" sldId="315"/>
            <ac:picMk id="10" creationId="{AD952AA3-60DC-BBBB-E52F-A5F50A5AA141}"/>
          </ac:picMkLst>
        </pc:picChg>
      </pc:sldChg>
      <pc:sldChg chg="addSp delSp modSp mod">
        <pc:chgData name="Coffey, May" userId="74318281-8da5-4c25-9c2f-98004019047b" providerId="ADAL" clId="{6DADFC90-F380-455A-8486-5B808A8F6DC6}" dt="2024-09-20T07:23:53.822" v="104" actId="255"/>
        <pc:sldMkLst>
          <pc:docMk/>
          <pc:sldMk cId="1575695313" sldId="316"/>
        </pc:sldMkLst>
        <pc:spChg chg="add mod">
          <ac:chgData name="Coffey, May" userId="74318281-8da5-4c25-9c2f-98004019047b" providerId="ADAL" clId="{6DADFC90-F380-455A-8486-5B808A8F6DC6}" dt="2024-09-20T07:23:04.858" v="97" actId="207"/>
          <ac:spMkLst>
            <pc:docMk/>
            <pc:sldMk cId="1575695313" sldId="316"/>
            <ac:spMk id="2" creationId="{0C1CE925-B3D6-850C-957B-36580A497738}"/>
          </ac:spMkLst>
        </pc:spChg>
        <pc:spChg chg="add mod">
          <ac:chgData name="Coffey, May" userId="74318281-8da5-4c25-9c2f-98004019047b" providerId="ADAL" clId="{6DADFC90-F380-455A-8486-5B808A8F6DC6}" dt="2024-09-20T07:23:53.822" v="104" actId="255"/>
          <ac:spMkLst>
            <pc:docMk/>
            <pc:sldMk cId="1575695313" sldId="316"/>
            <ac:spMk id="3" creationId="{A62FDF62-C88D-D7D3-37C8-4F11D6F183D3}"/>
          </ac:spMkLst>
        </pc:spChg>
        <pc:spChg chg="del">
          <ac:chgData name="Coffey, May" userId="74318281-8da5-4c25-9c2f-98004019047b" providerId="ADAL" clId="{6DADFC90-F380-455A-8486-5B808A8F6DC6}" dt="2024-09-20T07:23:01.554" v="95" actId="478"/>
          <ac:spMkLst>
            <pc:docMk/>
            <pc:sldMk cId="1575695313" sldId="316"/>
            <ac:spMk id="4" creationId="{78A3F51C-7E3A-0357-15C9-7BF67F97D26F}"/>
          </ac:spMkLst>
        </pc:spChg>
        <pc:spChg chg="del">
          <ac:chgData name="Coffey, May" userId="74318281-8da5-4c25-9c2f-98004019047b" providerId="ADAL" clId="{6DADFC90-F380-455A-8486-5B808A8F6DC6}" dt="2024-09-20T07:23:01.554" v="95" actId="478"/>
          <ac:spMkLst>
            <pc:docMk/>
            <pc:sldMk cId="1575695313" sldId="316"/>
            <ac:spMk id="5" creationId="{7A792759-9544-09AC-5965-2BD75A536F41}"/>
          </ac:spMkLst>
        </pc:spChg>
        <pc:spChg chg="del">
          <ac:chgData name="Coffey, May" userId="74318281-8da5-4c25-9c2f-98004019047b" providerId="ADAL" clId="{6DADFC90-F380-455A-8486-5B808A8F6DC6}" dt="2024-09-20T07:23:01.554" v="95" actId="478"/>
          <ac:spMkLst>
            <pc:docMk/>
            <pc:sldMk cId="1575695313" sldId="316"/>
            <ac:spMk id="6" creationId="{A1CE13F7-B0D4-FBC4-7EDD-8446148FAB03}"/>
          </ac:spMkLst>
        </pc:spChg>
        <pc:spChg chg="add mod">
          <ac:chgData name="Coffey, May" userId="74318281-8da5-4c25-9c2f-98004019047b" providerId="ADAL" clId="{6DADFC90-F380-455A-8486-5B808A8F6DC6}" dt="2024-09-20T07:23:33.647" v="101" actId="14100"/>
          <ac:spMkLst>
            <pc:docMk/>
            <pc:sldMk cId="1575695313" sldId="316"/>
            <ac:spMk id="7" creationId="{BDB8570C-0835-C5AB-4438-ABB2232563F6}"/>
          </ac:spMkLst>
        </pc:spChg>
        <pc:spChg chg="add mod">
          <ac:chgData name="Coffey, May" userId="74318281-8da5-4c25-9c2f-98004019047b" providerId="ADAL" clId="{6DADFC90-F380-455A-8486-5B808A8F6DC6}" dt="2024-09-20T07:23:33.647" v="101" actId="14100"/>
          <ac:spMkLst>
            <pc:docMk/>
            <pc:sldMk cId="1575695313" sldId="316"/>
            <ac:spMk id="8" creationId="{3E6758F9-A73E-C45A-66C2-9179A7996CC4}"/>
          </ac:spMkLst>
        </pc:spChg>
        <pc:picChg chg="add mod">
          <ac:chgData name="Coffey, May" userId="74318281-8da5-4c25-9c2f-98004019047b" providerId="ADAL" clId="{6DADFC90-F380-455A-8486-5B808A8F6DC6}" dt="2024-09-20T07:23:38.937" v="102" actId="14100"/>
          <ac:picMkLst>
            <pc:docMk/>
            <pc:sldMk cId="1575695313" sldId="316"/>
            <ac:picMk id="9" creationId="{5EEA056D-0DE6-31F1-05F1-D639F9D034B7}"/>
          </ac:picMkLst>
        </pc:picChg>
      </pc:sldChg>
      <pc:sldChg chg="addSp delSp modSp mod">
        <pc:chgData name="Coffey, May" userId="74318281-8da5-4c25-9c2f-98004019047b" providerId="ADAL" clId="{6DADFC90-F380-455A-8486-5B808A8F6DC6}" dt="2024-09-20T07:24:43.664" v="112" actId="1076"/>
        <pc:sldMkLst>
          <pc:docMk/>
          <pc:sldMk cId="2030706414" sldId="317"/>
        </pc:sldMkLst>
        <pc:spChg chg="add mod">
          <ac:chgData name="Coffey, May" userId="74318281-8da5-4c25-9c2f-98004019047b" providerId="ADAL" clId="{6DADFC90-F380-455A-8486-5B808A8F6DC6}" dt="2024-09-20T07:24:43.664" v="112" actId="1076"/>
          <ac:spMkLst>
            <pc:docMk/>
            <pc:sldMk cId="2030706414" sldId="317"/>
            <ac:spMk id="2" creationId="{FFCC82E8-9A4C-B261-C0C0-65BE5B002A38}"/>
          </ac:spMkLst>
        </pc:spChg>
        <pc:spChg chg="del">
          <ac:chgData name="Coffey, May" userId="74318281-8da5-4c25-9c2f-98004019047b" providerId="ADAL" clId="{6DADFC90-F380-455A-8486-5B808A8F6DC6}" dt="2024-09-20T07:24:17.378" v="106" actId="478"/>
          <ac:spMkLst>
            <pc:docMk/>
            <pc:sldMk cId="2030706414" sldId="317"/>
            <ac:spMk id="4" creationId="{78A3F51C-7E3A-0357-15C9-7BF67F97D26F}"/>
          </ac:spMkLst>
        </pc:spChg>
        <pc:spChg chg="del">
          <ac:chgData name="Coffey, May" userId="74318281-8da5-4c25-9c2f-98004019047b" providerId="ADAL" clId="{6DADFC90-F380-455A-8486-5B808A8F6DC6}" dt="2024-09-20T07:24:17.378" v="106" actId="478"/>
          <ac:spMkLst>
            <pc:docMk/>
            <pc:sldMk cId="2030706414" sldId="317"/>
            <ac:spMk id="5" creationId="{7A792759-9544-09AC-5965-2BD75A536F41}"/>
          </ac:spMkLst>
        </pc:spChg>
        <pc:spChg chg="del">
          <ac:chgData name="Coffey, May" userId="74318281-8da5-4c25-9c2f-98004019047b" providerId="ADAL" clId="{6DADFC90-F380-455A-8486-5B808A8F6DC6}" dt="2024-09-20T07:24:17.378" v="106" actId="478"/>
          <ac:spMkLst>
            <pc:docMk/>
            <pc:sldMk cId="2030706414" sldId="317"/>
            <ac:spMk id="6" creationId="{A1CE13F7-B0D4-FBC4-7EDD-8446148FAB03}"/>
          </ac:spMkLst>
        </pc:spChg>
        <pc:spChg chg="add mod">
          <ac:chgData name="Coffey, May" userId="74318281-8da5-4c25-9c2f-98004019047b" providerId="ADAL" clId="{6DADFC90-F380-455A-8486-5B808A8F6DC6}" dt="2024-09-20T07:24:32.519" v="110" actId="1076"/>
          <ac:spMkLst>
            <pc:docMk/>
            <pc:sldMk cId="2030706414" sldId="317"/>
            <ac:spMk id="7" creationId="{3162859B-C709-E1FC-9D62-0AF992921914}"/>
          </ac:spMkLst>
        </pc:spChg>
        <pc:picChg chg="add mod">
          <ac:chgData name="Coffey, May" userId="74318281-8da5-4c25-9c2f-98004019047b" providerId="ADAL" clId="{6DADFC90-F380-455A-8486-5B808A8F6DC6}" dt="2024-09-20T07:24:26.636" v="109" actId="14100"/>
          <ac:picMkLst>
            <pc:docMk/>
            <pc:sldMk cId="2030706414" sldId="317"/>
            <ac:picMk id="3" creationId="{7D247FBB-3568-D243-D176-EC56421FFD5A}"/>
          </ac:picMkLst>
        </pc:picChg>
      </pc:sldChg>
      <pc:sldChg chg="addSp delSp modSp mod">
        <pc:chgData name="Coffey, May" userId="74318281-8da5-4c25-9c2f-98004019047b" providerId="ADAL" clId="{6DADFC90-F380-455A-8486-5B808A8F6DC6}" dt="2024-09-20T07:25:37.544" v="125" actId="14100"/>
        <pc:sldMkLst>
          <pc:docMk/>
          <pc:sldMk cId="3019492523" sldId="318"/>
        </pc:sldMkLst>
        <pc:spChg chg="add mod">
          <ac:chgData name="Coffey, May" userId="74318281-8da5-4c25-9c2f-98004019047b" providerId="ADAL" clId="{6DADFC90-F380-455A-8486-5B808A8F6DC6}" dt="2024-09-20T07:25:34.852" v="124" actId="14100"/>
          <ac:spMkLst>
            <pc:docMk/>
            <pc:sldMk cId="3019492523" sldId="318"/>
            <ac:spMk id="2" creationId="{722C04BB-A047-21E0-FC49-B894BD2CD1C3}"/>
          </ac:spMkLst>
        </pc:spChg>
        <pc:spChg chg="del">
          <ac:chgData name="Coffey, May" userId="74318281-8da5-4c25-9c2f-98004019047b" providerId="ADAL" clId="{6DADFC90-F380-455A-8486-5B808A8F6DC6}" dt="2024-09-20T07:25:02.241" v="114" actId="478"/>
          <ac:spMkLst>
            <pc:docMk/>
            <pc:sldMk cId="3019492523" sldId="318"/>
            <ac:spMk id="4" creationId="{78A3F51C-7E3A-0357-15C9-7BF67F97D26F}"/>
          </ac:spMkLst>
        </pc:spChg>
        <pc:spChg chg="del">
          <ac:chgData name="Coffey, May" userId="74318281-8da5-4c25-9c2f-98004019047b" providerId="ADAL" clId="{6DADFC90-F380-455A-8486-5B808A8F6DC6}" dt="2024-09-20T07:25:02.241" v="114" actId="478"/>
          <ac:spMkLst>
            <pc:docMk/>
            <pc:sldMk cId="3019492523" sldId="318"/>
            <ac:spMk id="5" creationId="{7A792759-9544-09AC-5965-2BD75A536F41}"/>
          </ac:spMkLst>
        </pc:spChg>
        <pc:spChg chg="del">
          <ac:chgData name="Coffey, May" userId="74318281-8da5-4c25-9c2f-98004019047b" providerId="ADAL" clId="{6DADFC90-F380-455A-8486-5B808A8F6DC6}" dt="2024-09-20T07:25:02.241" v="114" actId="478"/>
          <ac:spMkLst>
            <pc:docMk/>
            <pc:sldMk cId="3019492523" sldId="318"/>
            <ac:spMk id="6" creationId="{A1CE13F7-B0D4-FBC4-7EDD-8446148FAB03}"/>
          </ac:spMkLst>
        </pc:spChg>
        <pc:spChg chg="add mod">
          <ac:chgData name="Coffey, May" userId="74318281-8da5-4c25-9c2f-98004019047b" providerId="ADAL" clId="{6DADFC90-F380-455A-8486-5B808A8F6DC6}" dt="2024-09-20T07:25:21.628" v="119" actId="1076"/>
          <ac:spMkLst>
            <pc:docMk/>
            <pc:sldMk cId="3019492523" sldId="318"/>
            <ac:spMk id="7" creationId="{79DE39CD-EF89-ED79-EA1F-1D7B6DFAD07B}"/>
          </ac:spMkLst>
        </pc:spChg>
        <pc:picChg chg="add mod">
          <ac:chgData name="Coffey, May" userId="74318281-8da5-4c25-9c2f-98004019047b" providerId="ADAL" clId="{6DADFC90-F380-455A-8486-5B808A8F6DC6}" dt="2024-09-20T07:25:37.544" v="125" actId="14100"/>
          <ac:picMkLst>
            <pc:docMk/>
            <pc:sldMk cId="3019492523" sldId="318"/>
            <ac:picMk id="3" creationId="{66623D25-2FB2-784C-3AFA-8D5789ABED47}"/>
          </ac:picMkLst>
        </pc:picChg>
      </pc:sldChg>
      <pc:sldChg chg="addSp delSp modSp mod">
        <pc:chgData name="Coffey, May" userId="74318281-8da5-4c25-9c2f-98004019047b" providerId="ADAL" clId="{6DADFC90-F380-455A-8486-5B808A8F6DC6}" dt="2024-09-20T07:26:34.098" v="135" actId="14100"/>
        <pc:sldMkLst>
          <pc:docMk/>
          <pc:sldMk cId="1154527896" sldId="319"/>
        </pc:sldMkLst>
        <pc:spChg chg="add mod">
          <ac:chgData name="Coffey, May" userId="74318281-8da5-4c25-9c2f-98004019047b" providerId="ADAL" clId="{6DADFC90-F380-455A-8486-5B808A8F6DC6}" dt="2024-09-20T07:26:27.781" v="134" actId="1076"/>
          <ac:spMkLst>
            <pc:docMk/>
            <pc:sldMk cId="1154527896" sldId="319"/>
            <ac:spMk id="2" creationId="{A5D85704-5A52-0837-511B-90B4474659AE}"/>
          </ac:spMkLst>
        </pc:spChg>
        <pc:spChg chg="add mod">
          <ac:chgData name="Coffey, May" userId="74318281-8da5-4c25-9c2f-98004019047b" providerId="ADAL" clId="{6DADFC90-F380-455A-8486-5B808A8F6DC6}" dt="2024-09-20T07:26:22.005" v="133" actId="1076"/>
          <ac:spMkLst>
            <pc:docMk/>
            <pc:sldMk cId="1154527896" sldId="319"/>
            <ac:spMk id="3" creationId="{89278161-599C-21FA-31D7-AEB52AFB3B9D}"/>
          </ac:spMkLst>
        </pc:spChg>
        <pc:spChg chg="del">
          <ac:chgData name="Coffey, May" userId="74318281-8da5-4c25-9c2f-98004019047b" providerId="ADAL" clId="{6DADFC90-F380-455A-8486-5B808A8F6DC6}" dt="2024-09-20T07:26:05.100" v="127" actId="478"/>
          <ac:spMkLst>
            <pc:docMk/>
            <pc:sldMk cId="1154527896" sldId="319"/>
            <ac:spMk id="4" creationId="{78A3F51C-7E3A-0357-15C9-7BF67F97D26F}"/>
          </ac:spMkLst>
        </pc:spChg>
        <pc:spChg chg="del">
          <ac:chgData name="Coffey, May" userId="74318281-8da5-4c25-9c2f-98004019047b" providerId="ADAL" clId="{6DADFC90-F380-455A-8486-5B808A8F6DC6}" dt="2024-09-20T07:26:05.100" v="127" actId="478"/>
          <ac:spMkLst>
            <pc:docMk/>
            <pc:sldMk cId="1154527896" sldId="319"/>
            <ac:spMk id="5" creationId="{7A792759-9544-09AC-5965-2BD75A536F41}"/>
          </ac:spMkLst>
        </pc:spChg>
        <pc:spChg chg="del">
          <ac:chgData name="Coffey, May" userId="74318281-8da5-4c25-9c2f-98004019047b" providerId="ADAL" clId="{6DADFC90-F380-455A-8486-5B808A8F6DC6}" dt="2024-09-20T07:26:05.100" v="127" actId="478"/>
          <ac:spMkLst>
            <pc:docMk/>
            <pc:sldMk cId="1154527896" sldId="319"/>
            <ac:spMk id="6" creationId="{A1CE13F7-B0D4-FBC4-7EDD-8446148FAB03}"/>
          </ac:spMkLst>
        </pc:spChg>
        <pc:spChg chg="add mod">
          <ac:chgData name="Coffey, May" userId="74318281-8da5-4c25-9c2f-98004019047b" providerId="ADAL" clId="{6DADFC90-F380-455A-8486-5B808A8F6DC6}" dt="2024-09-20T07:26:12.893" v="131" actId="1076"/>
          <ac:spMkLst>
            <pc:docMk/>
            <pc:sldMk cId="1154527896" sldId="319"/>
            <ac:spMk id="7" creationId="{2E147036-18E7-9B65-A4E7-1E4B01C2FCE5}"/>
          </ac:spMkLst>
        </pc:spChg>
        <pc:picChg chg="add mod">
          <ac:chgData name="Coffey, May" userId="74318281-8da5-4c25-9c2f-98004019047b" providerId="ADAL" clId="{6DADFC90-F380-455A-8486-5B808A8F6DC6}" dt="2024-09-20T07:26:34.098" v="135" actId="14100"/>
          <ac:picMkLst>
            <pc:docMk/>
            <pc:sldMk cId="1154527896" sldId="319"/>
            <ac:picMk id="8" creationId="{5249EB7D-6644-CB36-A69A-80A18B2F793A}"/>
          </ac:picMkLst>
        </pc:picChg>
      </pc:sldChg>
      <pc:sldChg chg="addSp delSp modSp mod">
        <pc:chgData name="Coffey, May" userId="74318281-8da5-4c25-9c2f-98004019047b" providerId="ADAL" clId="{6DADFC90-F380-455A-8486-5B808A8F6DC6}" dt="2024-09-20T07:27:46.284" v="150" actId="14100"/>
        <pc:sldMkLst>
          <pc:docMk/>
          <pc:sldMk cId="3959214529" sldId="320"/>
        </pc:sldMkLst>
        <pc:spChg chg="add mod">
          <ac:chgData name="Coffey, May" userId="74318281-8da5-4c25-9c2f-98004019047b" providerId="ADAL" clId="{6DADFC90-F380-455A-8486-5B808A8F6DC6}" dt="2024-09-20T07:27:46.284" v="150" actId="14100"/>
          <ac:spMkLst>
            <pc:docMk/>
            <pc:sldMk cId="3959214529" sldId="320"/>
            <ac:spMk id="2" creationId="{9955A2FA-CF4E-7FBB-D251-D74F4459D6DE}"/>
          </ac:spMkLst>
        </pc:spChg>
        <pc:spChg chg="del">
          <ac:chgData name="Coffey, May" userId="74318281-8da5-4c25-9c2f-98004019047b" providerId="ADAL" clId="{6DADFC90-F380-455A-8486-5B808A8F6DC6}" dt="2024-09-20T07:26:54.121" v="137" actId="478"/>
          <ac:spMkLst>
            <pc:docMk/>
            <pc:sldMk cId="3959214529" sldId="320"/>
            <ac:spMk id="4" creationId="{78A3F51C-7E3A-0357-15C9-7BF67F97D26F}"/>
          </ac:spMkLst>
        </pc:spChg>
        <pc:spChg chg="del">
          <ac:chgData name="Coffey, May" userId="74318281-8da5-4c25-9c2f-98004019047b" providerId="ADAL" clId="{6DADFC90-F380-455A-8486-5B808A8F6DC6}" dt="2024-09-20T07:26:54.121" v="137" actId="478"/>
          <ac:spMkLst>
            <pc:docMk/>
            <pc:sldMk cId="3959214529" sldId="320"/>
            <ac:spMk id="5" creationId="{7A792759-9544-09AC-5965-2BD75A536F41}"/>
          </ac:spMkLst>
        </pc:spChg>
        <pc:spChg chg="del">
          <ac:chgData name="Coffey, May" userId="74318281-8da5-4c25-9c2f-98004019047b" providerId="ADAL" clId="{6DADFC90-F380-455A-8486-5B808A8F6DC6}" dt="2024-09-20T07:26:54.121" v="137" actId="478"/>
          <ac:spMkLst>
            <pc:docMk/>
            <pc:sldMk cId="3959214529" sldId="320"/>
            <ac:spMk id="6" creationId="{A1CE13F7-B0D4-FBC4-7EDD-8446148FAB03}"/>
          </ac:spMkLst>
        </pc:spChg>
        <pc:spChg chg="add mod">
          <ac:chgData name="Coffey, May" userId="74318281-8da5-4c25-9c2f-98004019047b" providerId="ADAL" clId="{6DADFC90-F380-455A-8486-5B808A8F6DC6}" dt="2024-09-20T07:27:09.559" v="141" actId="1076"/>
          <ac:spMkLst>
            <pc:docMk/>
            <pc:sldMk cId="3959214529" sldId="320"/>
            <ac:spMk id="7" creationId="{8B5D82C6-29A9-EB32-0BEA-3B648BB10FEF}"/>
          </ac:spMkLst>
        </pc:spChg>
        <pc:spChg chg="add mod">
          <ac:chgData name="Coffey, May" userId="74318281-8da5-4c25-9c2f-98004019047b" providerId="ADAL" clId="{6DADFC90-F380-455A-8486-5B808A8F6DC6}" dt="2024-09-20T07:27:23.897" v="144" actId="14100"/>
          <ac:spMkLst>
            <pc:docMk/>
            <pc:sldMk cId="3959214529" sldId="320"/>
            <ac:spMk id="8" creationId="{7BF823FA-657E-532C-C9DF-CAD251E02320}"/>
          </ac:spMkLst>
        </pc:spChg>
        <pc:spChg chg="add mod">
          <ac:chgData name="Coffey, May" userId="74318281-8da5-4c25-9c2f-98004019047b" providerId="ADAL" clId="{6DADFC90-F380-455A-8486-5B808A8F6DC6}" dt="2024-09-20T07:27:32.141" v="146" actId="14100"/>
          <ac:spMkLst>
            <pc:docMk/>
            <pc:sldMk cId="3959214529" sldId="320"/>
            <ac:spMk id="9" creationId="{521969AC-A1FC-7C66-5323-7CC3B46381B3}"/>
          </ac:spMkLst>
        </pc:spChg>
        <pc:picChg chg="add mod">
          <ac:chgData name="Coffey, May" userId="74318281-8da5-4c25-9c2f-98004019047b" providerId="ADAL" clId="{6DADFC90-F380-455A-8486-5B808A8F6DC6}" dt="2024-09-20T07:27:04.708" v="140" actId="14100"/>
          <ac:picMkLst>
            <pc:docMk/>
            <pc:sldMk cId="3959214529" sldId="320"/>
            <ac:picMk id="3" creationId="{2D4797E4-85FA-910F-6D70-8D26CF4B144A}"/>
          </ac:picMkLst>
        </pc:picChg>
      </pc:sldChg>
      <pc:sldChg chg="addSp delSp modSp mod">
        <pc:chgData name="Coffey, May" userId="74318281-8da5-4c25-9c2f-98004019047b" providerId="ADAL" clId="{6DADFC90-F380-455A-8486-5B808A8F6DC6}" dt="2024-09-20T07:28:04.459" v="153"/>
        <pc:sldMkLst>
          <pc:docMk/>
          <pc:sldMk cId="2890297301" sldId="321"/>
        </pc:sldMkLst>
        <pc:spChg chg="add mod">
          <ac:chgData name="Coffey, May" userId="74318281-8da5-4c25-9c2f-98004019047b" providerId="ADAL" clId="{6DADFC90-F380-455A-8486-5B808A8F6DC6}" dt="2024-09-20T07:28:04.459" v="153"/>
          <ac:spMkLst>
            <pc:docMk/>
            <pc:sldMk cId="2890297301" sldId="321"/>
            <ac:spMk id="2" creationId="{596764A9-A095-2A44-AD1C-B6B1261B4363}"/>
          </ac:spMkLst>
        </pc:spChg>
        <pc:spChg chg="del">
          <ac:chgData name="Coffey, May" userId="74318281-8da5-4c25-9c2f-98004019047b" providerId="ADAL" clId="{6DADFC90-F380-455A-8486-5B808A8F6DC6}" dt="2024-09-20T07:28:01.871" v="152" actId="478"/>
          <ac:spMkLst>
            <pc:docMk/>
            <pc:sldMk cId="2890297301" sldId="321"/>
            <ac:spMk id="4" creationId="{78A3F51C-7E3A-0357-15C9-7BF67F97D26F}"/>
          </ac:spMkLst>
        </pc:spChg>
        <pc:spChg chg="del">
          <ac:chgData name="Coffey, May" userId="74318281-8da5-4c25-9c2f-98004019047b" providerId="ADAL" clId="{6DADFC90-F380-455A-8486-5B808A8F6DC6}" dt="2024-09-20T07:28:01.871" v="152" actId="478"/>
          <ac:spMkLst>
            <pc:docMk/>
            <pc:sldMk cId="2890297301" sldId="321"/>
            <ac:spMk id="5" creationId="{7A792759-9544-09AC-5965-2BD75A536F41}"/>
          </ac:spMkLst>
        </pc:spChg>
        <pc:spChg chg="del">
          <ac:chgData name="Coffey, May" userId="74318281-8da5-4c25-9c2f-98004019047b" providerId="ADAL" clId="{6DADFC90-F380-455A-8486-5B808A8F6DC6}" dt="2024-09-20T07:28:01.871" v="152" actId="478"/>
          <ac:spMkLst>
            <pc:docMk/>
            <pc:sldMk cId="2890297301" sldId="321"/>
            <ac:spMk id="6" creationId="{A1CE13F7-B0D4-FBC4-7EDD-8446148FAB03}"/>
          </ac:spMkLst>
        </pc:spChg>
      </pc:sldChg>
      <pc:sldChg chg="addSp delSp modSp mod">
        <pc:chgData name="Coffey, May" userId="74318281-8da5-4c25-9c2f-98004019047b" providerId="ADAL" clId="{6DADFC90-F380-455A-8486-5B808A8F6DC6}" dt="2024-09-20T07:28:38.821" v="159" actId="1076"/>
        <pc:sldMkLst>
          <pc:docMk/>
          <pc:sldMk cId="1963855244" sldId="322"/>
        </pc:sldMkLst>
        <pc:spChg chg="add mod">
          <ac:chgData name="Coffey, May" userId="74318281-8da5-4c25-9c2f-98004019047b" providerId="ADAL" clId="{6DADFC90-F380-455A-8486-5B808A8F6DC6}" dt="2024-09-20T07:28:32.100" v="158" actId="1076"/>
          <ac:spMkLst>
            <pc:docMk/>
            <pc:sldMk cId="1963855244" sldId="322"/>
            <ac:spMk id="2" creationId="{3937A364-27EE-A09A-1E90-AF6E5B2E5119}"/>
          </ac:spMkLst>
        </pc:spChg>
        <pc:spChg chg="add mod">
          <ac:chgData name="Coffey, May" userId="74318281-8da5-4c25-9c2f-98004019047b" providerId="ADAL" clId="{6DADFC90-F380-455A-8486-5B808A8F6DC6}" dt="2024-09-20T07:28:38.821" v="159" actId="1076"/>
          <ac:spMkLst>
            <pc:docMk/>
            <pc:sldMk cId="1963855244" sldId="322"/>
            <ac:spMk id="3" creationId="{3AE9929F-826D-2BBC-A094-ECE328E1E9D0}"/>
          </ac:spMkLst>
        </pc:spChg>
        <pc:spChg chg="del">
          <ac:chgData name="Coffey, May" userId="74318281-8da5-4c25-9c2f-98004019047b" providerId="ADAL" clId="{6DADFC90-F380-455A-8486-5B808A8F6DC6}" dt="2024-09-20T07:28:23.840" v="155" actId="478"/>
          <ac:spMkLst>
            <pc:docMk/>
            <pc:sldMk cId="1963855244" sldId="322"/>
            <ac:spMk id="4" creationId="{78A3F51C-7E3A-0357-15C9-7BF67F97D26F}"/>
          </ac:spMkLst>
        </pc:spChg>
        <pc:spChg chg="del">
          <ac:chgData name="Coffey, May" userId="74318281-8da5-4c25-9c2f-98004019047b" providerId="ADAL" clId="{6DADFC90-F380-455A-8486-5B808A8F6DC6}" dt="2024-09-20T07:28:23.840" v="155" actId="478"/>
          <ac:spMkLst>
            <pc:docMk/>
            <pc:sldMk cId="1963855244" sldId="322"/>
            <ac:spMk id="5" creationId="{7A792759-9544-09AC-5965-2BD75A536F41}"/>
          </ac:spMkLst>
        </pc:spChg>
        <pc:spChg chg="del">
          <ac:chgData name="Coffey, May" userId="74318281-8da5-4c25-9c2f-98004019047b" providerId="ADAL" clId="{6DADFC90-F380-455A-8486-5B808A8F6DC6}" dt="2024-09-20T07:28:23.840" v="155" actId="478"/>
          <ac:spMkLst>
            <pc:docMk/>
            <pc:sldMk cId="1963855244" sldId="322"/>
            <ac:spMk id="6" creationId="{A1CE13F7-B0D4-FBC4-7EDD-8446148FAB03}"/>
          </ac:spMkLst>
        </pc:spChg>
      </pc:sldChg>
      <pc:sldChg chg="addSp delSp modSp mod">
        <pc:chgData name="Coffey, May" userId="74318281-8da5-4c25-9c2f-98004019047b" providerId="ADAL" clId="{6DADFC90-F380-455A-8486-5B808A8F6DC6}" dt="2024-09-20T07:29:30.910" v="167" actId="1076"/>
        <pc:sldMkLst>
          <pc:docMk/>
          <pc:sldMk cId="479311369" sldId="323"/>
        </pc:sldMkLst>
        <pc:spChg chg="add mod">
          <ac:chgData name="Coffey, May" userId="74318281-8da5-4c25-9c2f-98004019047b" providerId="ADAL" clId="{6DADFC90-F380-455A-8486-5B808A8F6DC6}" dt="2024-09-20T07:29:30.910" v="167" actId="1076"/>
          <ac:spMkLst>
            <pc:docMk/>
            <pc:sldMk cId="479311369" sldId="323"/>
            <ac:spMk id="2" creationId="{1F4CD1B3-B3E0-1E3E-E368-31B1628995F9}"/>
          </ac:spMkLst>
        </pc:spChg>
        <pc:spChg chg="add mod">
          <ac:chgData name="Coffey, May" userId="74318281-8da5-4c25-9c2f-98004019047b" providerId="ADAL" clId="{6DADFC90-F380-455A-8486-5B808A8F6DC6}" dt="2024-09-20T07:29:25.530" v="166" actId="1076"/>
          <ac:spMkLst>
            <pc:docMk/>
            <pc:sldMk cId="479311369" sldId="323"/>
            <ac:spMk id="3" creationId="{D09032E7-A3F4-A5F3-AA2E-AF0D11D476F7}"/>
          </ac:spMkLst>
        </pc:spChg>
        <pc:spChg chg="del">
          <ac:chgData name="Coffey, May" userId="74318281-8da5-4c25-9c2f-98004019047b" providerId="ADAL" clId="{6DADFC90-F380-455A-8486-5B808A8F6DC6}" dt="2024-09-20T07:28:55.064" v="161" actId="478"/>
          <ac:spMkLst>
            <pc:docMk/>
            <pc:sldMk cId="479311369" sldId="323"/>
            <ac:spMk id="4" creationId="{78A3F51C-7E3A-0357-15C9-7BF67F97D26F}"/>
          </ac:spMkLst>
        </pc:spChg>
        <pc:spChg chg="del">
          <ac:chgData name="Coffey, May" userId="74318281-8da5-4c25-9c2f-98004019047b" providerId="ADAL" clId="{6DADFC90-F380-455A-8486-5B808A8F6DC6}" dt="2024-09-20T07:28:55.064" v="161" actId="478"/>
          <ac:spMkLst>
            <pc:docMk/>
            <pc:sldMk cId="479311369" sldId="323"/>
            <ac:spMk id="5" creationId="{7A792759-9544-09AC-5965-2BD75A536F41}"/>
          </ac:spMkLst>
        </pc:spChg>
        <pc:spChg chg="del">
          <ac:chgData name="Coffey, May" userId="74318281-8da5-4c25-9c2f-98004019047b" providerId="ADAL" clId="{6DADFC90-F380-455A-8486-5B808A8F6DC6}" dt="2024-09-20T07:28:55.064" v="161" actId="478"/>
          <ac:spMkLst>
            <pc:docMk/>
            <pc:sldMk cId="479311369" sldId="323"/>
            <ac:spMk id="6" creationId="{A1CE13F7-B0D4-FBC4-7EDD-8446148FAB03}"/>
          </ac:spMkLst>
        </pc:spChg>
        <pc:spChg chg="add mod">
          <ac:chgData name="Coffey, May" userId="74318281-8da5-4c25-9c2f-98004019047b" providerId="ADAL" clId="{6DADFC90-F380-455A-8486-5B808A8F6DC6}" dt="2024-09-20T07:29:00.408" v="163" actId="207"/>
          <ac:spMkLst>
            <pc:docMk/>
            <pc:sldMk cId="479311369" sldId="323"/>
            <ac:spMk id="8" creationId="{ECC34C56-BAAF-D8B4-C8E8-78B63BACD99D}"/>
          </ac:spMkLst>
        </pc:spChg>
        <pc:picChg chg="add mod">
          <ac:chgData name="Coffey, May" userId="74318281-8da5-4c25-9c2f-98004019047b" providerId="ADAL" clId="{6DADFC90-F380-455A-8486-5B808A8F6DC6}" dt="2024-09-20T07:29:18.341" v="165" actId="1076"/>
          <ac:picMkLst>
            <pc:docMk/>
            <pc:sldMk cId="479311369" sldId="323"/>
            <ac:picMk id="7" creationId="{A5648F51-9DFE-F639-09B9-0BE7A0DD27AD}"/>
          </ac:picMkLst>
        </pc:picChg>
      </pc:sldChg>
      <pc:sldChg chg="addSp delSp modSp mod">
        <pc:chgData name="Coffey, May" userId="74318281-8da5-4c25-9c2f-98004019047b" providerId="ADAL" clId="{6DADFC90-F380-455A-8486-5B808A8F6DC6}" dt="2024-09-20T07:30:37.253" v="179" actId="1076"/>
        <pc:sldMkLst>
          <pc:docMk/>
          <pc:sldMk cId="1677527312" sldId="324"/>
        </pc:sldMkLst>
        <pc:spChg chg="add mod">
          <ac:chgData name="Coffey, May" userId="74318281-8da5-4c25-9c2f-98004019047b" providerId="ADAL" clId="{6DADFC90-F380-455A-8486-5B808A8F6DC6}" dt="2024-09-20T07:29:45.827" v="170" actId="207"/>
          <ac:spMkLst>
            <pc:docMk/>
            <pc:sldMk cId="1677527312" sldId="324"/>
            <ac:spMk id="2" creationId="{D0A6029D-8DD6-168E-5985-603CC25CC8DB}"/>
          </ac:spMkLst>
        </pc:spChg>
        <pc:spChg chg="add mod">
          <ac:chgData name="Coffey, May" userId="74318281-8da5-4c25-9c2f-98004019047b" providerId="ADAL" clId="{6DADFC90-F380-455A-8486-5B808A8F6DC6}" dt="2024-09-20T07:30:37.253" v="179" actId="1076"/>
          <ac:spMkLst>
            <pc:docMk/>
            <pc:sldMk cId="1677527312" sldId="324"/>
            <ac:spMk id="3" creationId="{0D62246E-B1C3-F65C-FAA7-1E791D933DED}"/>
          </ac:spMkLst>
        </pc:spChg>
        <pc:spChg chg="del">
          <ac:chgData name="Coffey, May" userId="74318281-8da5-4c25-9c2f-98004019047b" providerId="ADAL" clId="{6DADFC90-F380-455A-8486-5B808A8F6DC6}" dt="2024-09-20T07:29:49.134" v="171" actId="478"/>
          <ac:spMkLst>
            <pc:docMk/>
            <pc:sldMk cId="1677527312" sldId="324"/>
            <ac:spMk id="4" creationId="{78A3F51C-7E3A-0357-15C9-7BF67F97D26F}"/>
          </ac:spMkLst>
        </pc:spChg>
        <pc:spChg chg="del">
          <ac:chgData name="Coffey, May" userId="74318281-8da5-4c25-9c2f-98004019047b" providerId="ADAL" clId="{6DADFC90-F380-455A-8486-5B808A8F6DC6}" dt="2024-09-20T07:29:50.640" v="172" actId="478"/>
          <ac:spMkLst>
            <pc:docMk/>
            <pc:sldMk cId="1677527312" sldId="324"/>
            <ac:spMk id="5" creationId="{7A792759-9544-09AC-5965-2BD75A536F41}"/>
          </ac:spMkLst>
        </pc:spChg>
        <pc:spChg chg="del">
          <ac:chgData name="Coffey, May" userId="74318281-8da5-4c25-9c2f-98004019047b" providerId="ADAL" clId="{6DADFC90-F380-455A-8486-5B808A8F6DC6}" dt="2024-09-20T07:30:34.412" v="178" actId="478"/>
          <ac:spMkLst>
            <pc:docMk/>
            <pc:sldMk cId="1677527312" sldId="324"/>
            <ac:spMk id="6" creationId="{A1CE13F7-B0D4-FBC4-7EDD-8446148FAB03}"/>
          </ac:spMkLst>
        </pc:spChg>
        <pc:spChg chg="add mod">
          <ac:chgData name="Coffey, May" userId="74318281-8da5-4c25-9c2f-98004019047b" providerId="ADAL" clId="{6DADFC90-F380-455A-8486-5B808A8F6DC6}" dt="2024-09-20T07:30:26.428" v="177" actId="1076"/>
          <ac:spMkLst>
            <pc:docMk/>
            <pc:sldMk cId="1677527312" sldId="324"/>
            <ac:spMk id="7" creationId="{37FA81E9-B044-5137-7CF4-C752AB3342A4}"/>
          </ac:spMkLst>
        </pc:spChg>
        <pc:picChg chg="add mod">
          <ac:chgData name="Coffey, May" userId="74318281-8da5-4c25-9c2f-98004019047b" providerId="ADAL" clId="{6DADFC90-F380-455A-8486-5B808A8F6DC6}" dt="2024-09-20T07:30:22.823" v="176" actId="1076"/>
          <ac:picMkLst>
            <pc:docMk/>
            <pc:sldMk cId="1677527312" sldId="324"/>
            <ac:picMk id="8" creationId="{E200CE79-03E9-BF04-21E1-6733B4EEF8B5}"/>
          </ac:picMkLst>
        </pc:picChg>
      </pc:sldChg>
      <pc:sldChg chg="addSp delSp modSp mod">
        <pc:chgData name="Coffey, May" userId="74318281-8da5-4c25-9c2f-98004019047b" providerId="ADAL" clId="{6DADFC90-F380-455A-8486-5B808A8F6DC6}" dt="2024-09-20T07:31:24.692" v="186" actId="1076"/>
        <pc:sldMkLst>
          <pc:docMk/>
          <pc:sldMk cId="1907028562" sldId="325"/>
        </pc:sldMkLst>
        <pc:spChg chg="add mod">
          <ac:chgData name="Coffey, May" userId="74318281-8da5-4c25-9c2f-98004019047b" providerId="ADAL" clId="{6DADFC90-F380-455A-8486-5B808A8F6DC6}" dt="2024-09-20T07:31:03.008" v="183" actId="207"/>
          <ac:spMkLst>
            <pc:docMk/>
            <pc:sldMk cId="1907028562" sldId="325"/>
            <ac:spMk id="2" creationId="{BD740B1C-ED4F-3AE9-D268-2A6E62540A11}"/>
          </ac:spMkLst>
        </pc:spChg>
        <pc:spChg chg="add mod">
          <ac:chgData name="Coffey, May" userId="74318281-8da5-4c25-9c2f-98004019047b" providerId="ADAL" clId="{6DADFC90-F380-455A-8486-5B808A8F6DC6}" dt="2024-09-20T07:31:24.692" v="186" actId="1076"/>
          <ac:spMkLst>
            <pc:docMk/>
            <pc:sldMk cId="1907028562" sldId="325"/>
            <ac:spMk id="3" creationId="{EE0E59BB-2697-F580-B85D-E3C008CCE50D}"/>
          </ac:spMkLst>
        </pc:spChg>
        <pc:spChg chg="del">
          <ac:chgData name="Coffey, May" userId="74318281-8da5-4c25-9c2f-98004019047b" providerId="ADAL" clId="{6DADFC90-F380-455A-8486-5B808A8F6DC6}" dt="2024-09-20T07:30:52.611" v="181" actId="478"/>
          <ac:spMkLst>
            <pc:docMk/>
            <pc:sldMk cId="1907028562" sldId="325"/>
            <ac:spMk id="4" creationId="{78A3F51C-7E3A-0357-15C9-7BF67F97D26F}"/>
          </ac:spMkLst>
        </pc:spChg>
        <pc:spChg chg="del">
          <ac:chgData name="Coffey, May" userId="74318281-8da5-4c25-9c2f-98004019047b" providerId="ADAL" clId="{6DADFC90-F380-455A-8486-5B808A8F6DC6}" dt="2024-09-20T07:30:52.611" v="181" actId="478"/>
          <ac:spMkLst>
            <pc:docMk/>
            <pc:sldMk cId="1907028562" sldId="325"/>
            <ac:spMk id="5" creationId="{7A792759-9544-09AC-5965-2BD75A536F41}"/>
          </ac:spMkLst>
        </pc:spChg>
        <pc:spChg chg="del">
          <ac:chgData name="Coffey, May" userId="74318281-8da5-4c25-9c2f-98004019047b" providerId="ADAL" clId="{6DADFC90-F380-455A-8486-5B808A8F6DC6}" dt="2024-09-20T07:30:52.611" v="181" actId="478"/>
          <ac:spMkLst>
            <pc:docMk/>
            <pc:sldMk cId="1907028562" sldId="325"/>
            <ac:spMk id="6" creationId="{A1CE13F7-B0D4-FBC4-7EDD-8446148FAB03}"/>
          </ac:spMkLst>
        </pc:spChg>
      </pc:sldChg>
      <pc:sldChg chg="add">
        <pc:chgData name="Coffey, May" userId="74318281-8da5-4c25-9c2f-98004019047b" providerId="ADAL" clId="{6DADFC90-F380-455A-8486-5B808A8F6DC6}" dt="2024-09-20T09:53:06.072" v="200"/>
        <pc:sldMkLst>
          <pc:docMk/>
          <pc:sldMk cId="2487178729"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3</a:t>
            </a:fld>
            <a:endParaRPr lang="en-GB"/>
          </a:p>
        </p:txBody>
      </p:sp>
    </p:spTree>
    <p:extLst>
      <p:ext uri="{BB962C8B-B14F-4D97-AF65-F5344CB8AC3E}">
        <p14:creationId xmlns:p14="http://schemas.microsoft.com/office/powerpoint/2010/main" val="344149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8</a:t>
            </a:fld>
            <a:endParaRPr lang="en-GB"/>
          </a:p>
        </p:txBody>
      </p:sp>
    </p:spTree>
    <p:extLst>
      <p:ext uri="{BB962C8B-B14F-4D97-AF65-F5344CB8AC3E}">
        <p14:creationId xmlns:p14="http://schemas.microsoft.com/office/powerpoint/2010/main" val="253722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96525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dirty="0"/>
              <a:t>Sub-heading</a:t>
            </a:r>
          </a:p>
        </p:txBody>
      </p:sp>
    </p:spTree>
    <p:extLst>
      <p:ext uri="{BB962C8B-B14F-4D97-AF65-F5344CB8AC3E}">
        <p14:creationId xmlns:p14="http://schemas.microsoft.com/office/powerpoint/2010/main" val="7789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15507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dirty="0"/>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74932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44786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991646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40760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6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52851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5342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2461390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2621370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1397228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spTree>
    <p:extLst>
      <p:ext uri="{BB962C8B-B14F-4D97-AF65-F5344CB8AC3E}">
        <p14:creationId xmlns:p14="http://schemas.microsoft.com/office/powerpoint/2010/main" val="235265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5726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50805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dirty="0"/>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07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769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dirty="0"/>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9596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5.t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statistics/winter-fuel-payment-statistics-for-winter-2022-to-2023" TargetMode="External"/><Relationship Id="rId2" Type="http://schemas.openxmlformats.org/officeDocument/2006/relationships/image" Target="../media/image16.t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pension-credit/what-youll-get"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4.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0.tmp"/><Relationship Id="rId4" Type="http://schemas.openxmlformats.org/officeDocument/2006/relationships/hyperlink" Target="https://www.gov.uk/government/statistics/income-related-benefits-estimates-of-take-up-financial-year-ending-20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11.tmp"/><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for Bolton</a:t>
            </a:r>
          </a:p>
        </p:txBody>
      </p:sp>
      <p:sp>
        <p:nvSpPr>
          <p:cNvPr id="9" name="TextBox 8"/>
          <p:cNvSpPr txBox="1"/>
          <p:nvPr/>
        </p:nvSpPr>
        <p:spPr>
          <a:xfrm>
            <a:off x="587375" y="2677696"/>
            <a:ext cx="2836960"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a:t>
            </a:r>
            <a:r>
              <a:rPr lang="en-GB" sz="2800" b="1">
                <a:solidFill>
                  <a:schemeClr val="bg1"/>
                </a:solidFill>
                <a:latin typeface="Arial" charset="0"/>
                <a:ea typeface="Arial" charset="0"/>
                <a:cs typeface="Arial" charset="0"/>
              </a:rPr>
              <a:t>October 2024</a:t>
            </a:r>
            <a:endParaRPr lang="en-GB" sz="2800" b="1" dirty="0">
              <a:solidFill>
                <a:schemeClr val="bg1"/>
              </a:solidFill>
              <a:latin typeface="Arial" charset="0"/>
              <a:ea typeface="Arial" charset="0"/>
              <a:cs typeface="Arial" charset="0"/>
            </a:endParaRP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82E8-9A4C-B261-C0C0-65BE5B002A38}"/>
              </a:ext>
            </a:extLst>
          </p:cNvPr>
          <p:cNvSpPr txBox="1">
            <a:spLocks noGrp="1"/>
          </p:cNvSpPr>
          <p:nvPr>
            <p:ph type="title" idx="4294967295"/>
          </p:nvPr>
        </p:nvSpPr>
        <p:spPr>
          <a:xfrm>
            <a:off x="956202" y="1"/>
            <a:ext cx="9452165" cy="4140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3162859B-C709-E1FC-9D62-0AF992921914}"/>
              </a:ext>
            </a:extLst>
          </p:cNvPr>
          <p:cNvSpPr txBox="1"/>
          <p:nvPr/>
        </p:nvSpPr>
        <p:spPr>
          <a:xfrm>
            <a:off x="956202" y="1499301"/>
            <a:ext cx="2611223" cy="4524315"/>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elderly.</a:t>
            </a:r>
          </a:p>
          <a:p>
            <a:r>
              <a:rPr lang="en-GB" sz="1200" dirty="0">
                <a:solidFill>
                  <a:srgbClr val="5C5B5A"/>
                </a:solidFill>
                <a:latin typeface="Arial" panose="020B0604020202020204" pitchFamily="34" charset="0"/>
                <a:cs typeface="Arial" panose="020B0604020202020204" pitchFamily="34" charset="0"/>
              </a:rPr>
              <a:t>The boundaries are not wards they are smaller and called Lower Layer Super Output Areas (LSOAs).</a:t>
            </a:r>
          </a:p>
          <a:p>
            <a:r>
              <a:rPr lang="en-GB" sz="1200" dirty="0">
                <a:solidFill>
                  <a:srgbClr val="5C5B5A"/>
                </a:solidFill>
                <a:latin typeface="Arial" panose="020B0604020202020204" pitchFamily="34" charset="0"/>
                <a:cs typeface="Arial" panose="020B0604020202020204" pitchFamily="34" charset="0"/>
              </a:rPr>
              <a:t>2021-based data is the latest available for LSOAs.</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estimates</a:t>
            </a:r>
          </a:p>
          <a:p>
            <a:r>
              <a:rPr lang="en-GB" sz="1200" dirty="0">
                <a:solidFill>
                  <a:srgbClr val="5C5B5A"/>
                </a:solidFill>
                <a:latin typeface="Arial" panose="020B0604020202020204" pitchFamily="34" charset="0"/>
                <a:cs typeface="Arial" panose="020B0604020202020204" pitchFamily="34" charset="0"/>
              </a:rPr>
              <a:t>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7D247FBB-3568-D243-D176-EC56421FF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424" y="414067"/>
            <a:ext cx="8029575" cy="5678171"/>
          </a:xfrm>
          <a:prstGeom prst="rect">
            <a:avLst/>
          </a:prstGeom>
        </p:spPr>
      </p:pic>
    </p:spTree>
    <p:extLst>
      <p:ext uri="{BB962C8B-B14F-4D97-AF65-F5344CB8AC3E}">
        <p14:creationId xmlns:p14="http://schemas.microsoft.com/office/powerpoint/2010/main" val="203070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04BB-A047-21E0-FC49-B894BD2CD1C3}"/>
              </a:ext>
            </a:extLst>
          </p:cNvPr>
          <p:cNvSpPr txBox="1">
            <a:spLocks noGrp="1"/>
          </p:cNvSpPr>
          <p:nvPr>
            <p:ph type="title" idx="4294967295"/>
          </p:nvPr>
        </p:nvSpPr>
        <p:spPr>
          <a:xfrm>
            <a:off x="548935" y="15998"/>
            <a:ext cx="8680789" cy="52082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Income deprivation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66623D25-2FB2-784C-3AFA-8D5789ABE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098" y="623348"/>
            <a:ext cx="7505518" cy="5307579"/>
          </a:xfrm>
          <a:prstGeom prst="rect">
            <a:avLst/>
          </a:prstGeom>
        </p:spPr>
      </p:pic>
      <p:sp>
        <p:nvSpPr>
          <p:cNvPr id="7" name="TextBox 3">
            <a:extLst>
              <a:ext uri="{FF2B5EF4-FFF2-40B4-BE49-F238E27FC236}">
                <a16:creationId xmlns:a16="http://schemas.microsoft.com/office/drawing/2014/main" id="{79DE39CD-EF89-ED79-EA1F-1D7B6DFAD07B}"/>
              </a:ext>
            </a:extLst>
          </p:cNvPr>
          <p:cNvSpPr txBox="1"/>
          <p:nvPr/>
        </p:nvSpPr>
        <p:spPr>
          <a:xfrm>
            <a:off x="548936" y="6211668"/>
            <a:ext cx="638526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01949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147036-18E7-9B65-A4E7-1E4B01C2FCE5}"/>
              </a:ext>
            </a:extLst>
          </p:cNvPr>
          <p:cNvSpPr txBox="1">
            <a:spLocks noGrp="1"/>
          </p:cNvSpPr>
          <p:nvPr>
            <p:ph type="title" idx="4294967295"/>
          </p:nvPr>
        </p:nvSpPr>
        <p:spPr>
          <a:xfrm>
            <a:off x="0" y="-1"/>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8" name="Picture 7" descr="A screenshot of a spreadsheet table showing for each ward in Bolton the percentage of households with gross income below £20,000 and the number of households with income below £20,000.  Totals are also provided for all of Bolton.">
            <a:extLst>
              <a:ext uri="{FF2B5EF4-FFF2-40B4-BE49-F238E27FC236}">
                <a16:creationId xmlns:a16="http://schemas.microsoft.com/office/drawing/2014/main" id="{5249EB7D-6644-CB36-A69A-80A18B2F793A}"/>
              </a:ext>
            </a:extLst>
          </p:cNvPr>
          <p:cNvPicPr>
            <a:picLocks noChangeAspect="1"/>
          </p:cNvPicPr>
          <p:nvPr/>
        </p:nvPicPr>
        <p:blipFill rotWithShape="1">
          <a:blip r:embed="rId2">
            <a:extLst>
              <a:ext uri="{28A0092B-C50C-407E-A947-70E740481C1C}">
                <a14:useLocalDpi xmlns:a14="http://schemas.microsoft.com/office/drawing/2010/main" val="0"/>
              </a:ext>
            </a:extLst>
          </a:blip>
          <a:srcRect l="692" t="1412" r="727" b="916"/>
          <a:stretch/>
        </p:blipFill>
        <p:spPr>
          <a:xfrm>
            <a:off x="597715" y="754810"/>
            <a:ext cx="7460435" cy="4779215"/>
          </a:xfrm>
          <a:prstGeom prst="rect">
            <a:avLst/>
          </a:prstGeom>
        </p:spPr>
      </p:pic>
      <p:sp>
        <p:nvSpPr>
          <p:cNvPr id="3" name="TextBox 2">
            <a:extLst>
              <a:ext uri="{FF2B5EF4-FFF2-40B4-BE49-F238E27FC236}">
                <a16:creationId xmlns:a16="http://schemas.microsoft.com/office/drawing/2014/main" id="{89278161-599C-21FA-31D7-AEB52AFB3B9D}"/>
              </a:ext>
            </a:extLst>
          </p:cNvPr>
          <p:cNvSpPr txBox="1"/>
          <p:nvPr/>
        </p:nvSpPr>
        <p:spPr>
          <a:xfrm>
            <a:off x="8227939" y="2593887"/>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A5D85704-5A52-0837-511B-90B4474659AE}"/>
              </a:ext>
            </a:extLst>
          </p:cNvPr>
          <p:cNvSpPr txBox="1"/>
          <p:nvPr/>
        </p:nvSpPr>
        <p:spPr>
          <a:xfrm>
            <a:off x="8227939" y="6262984"/>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115452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A2FA-CF4E-7FBB-D251-D74F4459D6DE}"/>
              </a:ext>
            </a:extLst>
          </p:cNvPr>
          <p:cNvSpPr txBox="1">
            <a:spLocks noGrp="1"/>
          </p:cNvSpPr>
          <p:nvPr>
            <p:ph type="title" idx="4294967295"/>
          </p:nvPr>
        </p:nvSpPr>
        <p:spPr>
          <a:xfrm>
            <a:off x="571500" y="0"/>
            <a:ext cx="95631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521969AC-A1FC-7C66-5323-7CC3B46381B3}"/>
              </a:ext>
            </a:extLst>
          </p:cNvPr>
          <p:cNvSpPr txBox="1"/>
          <p:nvPr/>
        </p:nvSpPr>
        <p:spPr>
          <a:xfrm>
            <a:off x="571500" y="409533"/>
            <a:ext cx="11001375"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a:t>
            </a:r>
            <a:r>
              <a:rPr lang="en-GB" b="1" dirty="0">
                <a:solidFill>
                  <a:srgbClr val="5C5B5A"/>
                </a:solidFill>
                <a:latin typeface="Arial" panose="020B0604020202020204" pitchFamily="34" charset="0"/>
                <a:cs typeface="Arial" panose="020B0604020202020204" pitchFamily="34" charset="0"/>
              </a:rPr>
              <a:t>£33 </a:t>
            </a:r>
            <a:r>
              <a:rPr lang="en-GB" dirty="0">
                <a:solidFill>
                  <a:srgbClr val="5C5B5A"/>
                </a:solidFill>
                <a:latin typeface="Arial" panose="020B0604020202020204" pitchFamily="34" charset="0"/>
                <a:cs typeface="Arial" panose="020B0604020202020204" pitchFamily="34" charset="0"/>
              </a:rPr>
              <a:t>million a year if every pensioner in Bolton entitled to Pension Credit but not currently claiming did claim their entitlement.</a:t>
            </a:r>
            <a:endParaRPr kumimoji="0" lang="en-GB"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
            <a:extLst>
              <a:ext uri="{FF2B5EF4-FFF2-40B4-BE49-F238E27FC236}">
                <a16:creationId xmlns:a16="http://schemas.microsoft.com/office/drawing/2014/main" id="{2D4797E4-85FA-910F-6D70-8D26CF4B144A}"/>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5110933" y="1070880"/>
            <a:ext cx="6275937" cy="4672695"/>
          </a:xfrm>
          <a:prstGeom prst="rect">
            <a:avLst/>
          </a:prstGeom>
        </p:spPr>
      </p:pic>
      <p:sp>
        <p:nvSpPr>
          <p:cNvPr id="7" name="TextBox 6">
            <a:extLst>
              <a:ext uri="{FF2B5EF4-FFF2-40B4-BE49-F238E27FC236}">
                <a16:creationId xmlns:a16="http://schemas.microsoft.com/office/drawing/2014/main" id="{8B5D82C6-29A9-EB32-0BEA-3B648BB10FEF}"/>
              </a:ext>
            </a:extLst>
          </p:cNvPr>
          <p:cNvSpPr txBox="1"/>
          <p:nvPr/>
        </p:nvSpPr>
        <p:spPr>
          <a:xfrm>
            <a:off x="494537" y="5497669"/>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BF823FA-657E-532C-C9DF-CAD251E02320}"/>
              </a:ext>
            </a:extLst>
          </p:cNvPr>
          <p:cNvSpPr txBox="1"/>
          <p:nvPr/>
        </p:nvSpPr>
        <p:spPr>
          <a:xfrm>
            <a:off x="571500" y="6150861"/>
            <a:ext cx="11492656"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21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64A9-A095-2A44-AD1C-B6B1261B4363}"/>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9029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AB2343-1BA3-D38F-9798-AC285640CE95}"/>
              </a:ext>
            </a:extLst>
          </p:cNvPr>
          <p:cNvSpPr>
            <a:spLocks noGrp="1"/>
          </p:cNvSpPr>
          <p:nvPr>
            <p:ph type="title"/>
          </p:nvPr>
        </p:nvSpPr>
        <p:spPr>
          <a:xfrm>
            <a:off x="147413" y="61609"/>
            <a:ext cx="8284068" cy="523221"/>
          </a:xfrm>
        </p:spPr>
        <p:txBody>
          <a:bodyPr>
            <a:normAutofit/>
          </a:bodyPr>
          <a:lstStyle/>
          <a:p>
            <a:r>
              <a:rPr lang="en-GB" sz="3200" b="1" dirty="0"/>
              <a:t>Changes in Winter Fuel Payment</a:t>
            </a:r>
          </a:p>
        </p:txBody>
      </p:sp>
      <p:sp>
        <p:nvSpPr>
          <p:cNvPr id="2" name="Title 1">
            <a:extLst>
              <a:ext uri="{FF2B5EF4-FFF2-40B4-BE49-F238E27FC236}">
                <a16:creationId xmlns:a16="http://schemas.microsoft.com/office/drawing/2014/main" id="{3937A364-27EE-A09A-1E90-AF6E5B2E5119}"/>
              </a:ext>
            </a:extLst>
          </p:cNvPr>
          <p:cNvSpPr txBox="1">
            <a:spLocks/>
          </p:cNvSpPr>
          <p:nvPr/>
        </p:nvSpPr>
        <p:spPr>
          <a:xfrm>
            <a:off x="665058" y="584830"/>
            <a:ext cx="11216669" cy="5424084"/>
          </a:xfrm>
          <a:prstGeom prst="rect">
            <a:avLst/>
          </a:prstGeom>
          <a:ln>
            <a:solidFill>
              <a:schemeClr val="bg1"/>
            </a:solidFill>
          </a:ln>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E9929F-826D-2BBC-A094-ECE328E1E9D0}"/>
              </a:ext>
            </a:extLst>
          </p:cNvPr>
          <p:cNvSpPr txBox="1"/>
          <p:nvPr/>
        </p:nvSpPr>
        <p:spPr>
          <a:xfrm>
            <a:off x="508925" y="6273171"/>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85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C34C56-BAAF-D8B4-C8E8-78B63BACD99D}"/>
              </a:ext>
            </a:extLst>
          </p:cNvPr>
          <p:cNvSpPr txBox="1">
            <a:spLocks noGrp="1"/>
          </p:cNvSpPr>
          <p:nvPr>
            <p:ph type="title" idx="4294967295"/>
          </p:nvPr>
        </p:nvSpPr>
        <p:spPr>
          <a:xfrm>
            <a:off x="-4" y="-18034"/>
            <a:ext cx="10964984"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pic>
        <p:nvPicPr>
          <p:cNvPr id="7" name="Picture 6"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
            <a:extLst>
              <a:ext uri="{FF2B5EF4-FFF2-40B4-BE49-F238E27FC236}">
                <a16:creationId xmlns:a16="http://schemas.microsoft.com/office/drawing/2014/main" id="{A5648F51-9DFE-F639-09B9-0BE7A0DD27AD}"/>
              </a:ext>
            </a:extLst>
          </p:cNvPr>
          <p:cNvPicPr>
            <a:picLocks noChangeAspect="1"/>
          </p:cNvPicPr>
          <p:nvPr/>
        </p:nvPicPr>
        <p:blipFill rotWithShape="1">
          <a:blip r:embed="rId2">
            <a:extLst>
              <a:ext uri="{28A0092B-C50C-407E-A947-70E740481C1C}">
                <a14:useLocalDpi xmlns:a14="http://schemas.microsoft.com/office/drawing/2010/main" val="0"/>
              </a:ext>
            </a:extLst>
          </a:blip>
          <a:srcRect l="1793" t="4052" r="2412" b="3097"/>
          <a:stretch/>
        </p:blipFill>
        <p:spPr>
          <a:xfrm>
            <a:off x="2105880" y="458434"/>
            <a:ext cx="7980240" cy="4521792"/>
          </a:xfrm>
          <a:prstGeom prst="rect">
            <a:avLst/>
          </a:prstGeom>
        </p:spPr>
      </p:pic>
      <p:sp>
        <p:nvSpPr>
          <p:cNvPr id="3" name="TextBox 3">
            <a:extLst>
              <a:ext uri="{FF2B5EF4-FFF2-40B4-BE49-F238E27FC236}">
                <a16:creationId xmlns:a16="http://schemas.microsoft.com/office/drawing/2014/main" id="{D09032E7-A3F4-A5F3-AA2E-AF0D11D476F7}"/>
              </a:ext>
            </a:extLst>
          </p:cNvPr>
          <p:cNvSpPr txBox="1"/>
          <p:nvPr/>
        </p:nvSpPr>
        <p:spPr>
          <a:xfrm>
            <a:off x="247651" y="4980226"/>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Bolton there were 47,088 who received WFA in 2022/23, and this is expected to decrease to approximately the number who are claiming Pension Credit (latest figure is 7,381) so the reduction will be around -39,700 recipients since 2022/23.  This is 11.1% of the total reduction across GM (-359,000) and a drop in recipients in Bolton since 2022/23 of -84.3%.</a:t>
            </a:r>
          </a:p>
        </p:txBody>
      </p:sp>
      <p:sp>
        <p:nvSpPr>
          <p:cNvPr id="2" name="TextBox 1">
            <a:extLst>
              <a:ext uri="{FF2B5EF4-FFF2-40B4-BE49-F238E27FC236}">
                <a16:creationId xmlns:a16="http://schemas.microsoft.com/office/drawing/2014/main" id="{1F4CD1B3-B3E0-1E3E-E368-31B1628995F9}"/>
              </a:ext>
            </a:extLst>
          </p:cNvPr>
          <p:cNvSpPr txBox="1"/>
          <p:nvPr/>
        </p:nvSpPr>
        <p:spPr>
          <a:xfrm>
            <a:off x="247651" y="6399566"/>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7931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029D-8DD6-168E-5985-603CC25CC8DB}"/>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D62246E-B1C3-F65C-FAA7-1E791D933DED}"/>
              </a:ext>
            </a:extLst>
          </p:cNvPr>
          <p:cNvSpPr txBox="1"/>
          <p:nvPr/>
        </p:nvSpPr>
        <p:spPr>
          <a:xfrm>
            <a:off x="104776" y="6389568"/>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b="0" i="0" u="sng" strike="noStrike" dirty="0">
                <a:solidFill>
                  <a:srgbClr val="0000FF"/>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200" dirty="0">
                <a:solidFill>
                  <a:srgbClr val="0000FF"/>
                </a:solidFill>
                <a:highlight>
                  <a:srgbClr val="C0C0C0"/>
                </a:highlight>
                <a:latin typeface="Arial" panose="020B0604020202020204" pitchFamily="34" charset="0"/>
                <a:cs typeface="Arial" panose="020B0604020202020204" pitchFamily="34" charset="0"/>
              </a:rPr>
              <a:t>  </a:t>
            </a:r>
          </a:p>
        </p:txBody>
      </p:sp>
      <p:sp>
        <p:nvSpPr>
          <p:cNvPr id="7" name="TextBox 3">
            <a:extLst>
              <a:ext uri="{FF2B5EF4-FFF2-40B4-BE49-F238E27FC236}">
                <a16:creationId xmlns:a16="http://schemas.microsoft.com/office/drawing/2014/main" id="{37FA81E9-B044-5137-7CF4-C752AB3342A4}"/>
              </a:ext>
            </a:extLst>
          </p:cNvPr>
          <p:cNvSpPr txBox="1"/>
          <p:nvPr/>
        </p:nvSpPr>
        <p:spPr>
          <a:xfrm>
            <a:off x="104776" y="5160636"/>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Bolton total WFA payout in 2022/23 (the latest year for which there is data) was £19,065,000.  Total payout in 2024/25 is estimated at £1,755,300, representing a reduction of some £17,310,000.  This estimate is -90.8% lower than the payout in 2022/23.  The reduction of £17,310,000 in Bolton is 11.1% of the total estimated reduction across GM.</a:t>
            </a:r>
          </a:p>
        </p:txBody>
      </p:sp>
      <p:pic>
        <p:nvPicPr>
          <p:cNvPr id="8" name="Picture 7"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E200CE79-03E9-BF04-21E1-6733B4EEF8B5}"/>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1195" y="468432"/>
            <a:ext cx="7889033" cy="4716680"/>
          </a:xfrm>
          <a:prstGeom prst="rect">
            <a:avLst/>
          </a:prstGeom>
        </p:spPr>
      </p:pic>
    </p:spTree>
    <p:extLst>
      <p:ext uri="{BB962C8B-B14F-4D97-AF65-F5344CB8AC3E}">
        <p14:creationId xmlns:p14="http://schemas.microsoft.com/office/powerpoint/2010/main" val="167752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0B1C-ED4F-3AE9-D268-2A6E62540A11}"/>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EE0E59BB-2697-F580-B85D-E3C008CCE50D}"/>
              </a:ext>
            </a:extLst>
          </p:cNvPr>
          <p:cNvSpPr txBox="1">
            <a:spLocks/>
          </p:cNvSpPr>
          <p:nvPr/>
        </p:nvSpPr>
        <p:spPr>
          <a:xfrm>
            <a:off x="203200" y="718662"/>
            <a:ext cx="11785600"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A number of the calculations on non-claimants of Pension Credit are based on the latest take-up rate – the percentage of those that could claim that actually do make a claim.  However, at present there are only Great Britain level rates available.  So, it is assumed that the same rate applies across GM.  The latest rate is 63%. The rate is for 2022.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not claimed of Pension Credit are based on the latest take-up rate for the financial benefit i.e. of the total claimable resource the proportion that is actually claimed.  As with the above the rate is only available for Great Britain.  It is assumed for the same rate applies across GM.  The latest rate is 73%.  The rate is for 2022.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non-claimants is £4.876 billion across Great Britain.  No local estimates are available. Inflation was applied to this figure.  Then the cost was apportioned to areas by the percentage of the GB non-claimants in the area.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reductions across GM in the number due to receive WFA 2024/25 are based on assuming only those on Pension Credit will receive WFA.  The Pension Claimant figures from Feb 2024 were used in the calculations.  A small number on certain other benefit</a:t>
            </a:r>
            <a:r>
              <a:rPr lang="en-GB" sz="1600" dirty="0">
                <a:solidFill>
                  <a:srgbClr val="5C5B5A"/>
                </a:solidFill>
                <a:latin typeface="Arial" panose="020B0604020202020204" pitchFamily="34" charset="0"/>
                <a:cs typeface="Arial" panose="020B0604020202020204" pitchFamily="34" charset="0"/>
              </a:rPr>
              <a:t>s but not Pension Credit will also be entitled to WFA, but these are not included in the calculations.  If Pension Credit take-up has increased since Feb-2024 then more will be entitled to WFA as well.</a:t>
            </a:r>
          </a:p>
          <a:p>
            <a:pPr algn="l"/>
            <a:endParaRPr lang="en-GB" sz="1800" b="1" dirty="0">
              <a:solidFill>
                <a:srgbClr val="5C5B5A"/>
              </a:solidFill>
              <a:latin typeface="Arial" panose="020B0604020202020204" pitchFamily="34" charset="0"/>
              <a:cs typeface="Arial" panose="020B0604020202020204" pitchFamily="34" charset="0"/>
            </a:endParaRPr>
          </a:p>
          <a:p>
            <a:pPr algn="l"/>
            <a:endParaRPr lang="en-US" sz="24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02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3F569-66AA-FBF7-9E1C-CD7BC5286BF7}"/>
              </a:ext>
            </a:extLst>
          </p:cNvPr>
          <p:cNvSpPr>
            <a:spLocks noGrp="1"/>
          </p:cNvSpPr>
          <p:nvPr>
            <p:ph type="title"/>
          </p:nvPr>
        </p:nvSpPr>
        <p:spPr>
          <a:xfrm>
            <a:off x="586800" y="583201"/>
            <a:ext cx="3878322" cy="690918"/>
          </a:xfrm>
        </p:spPr>
        <p:txBody>
          <a:bodyPr/>
          <a:lstStyle/>
          <a:p>
            <a:r>
              <a:rPr lang="en-GB" dirty="0"/>
              <a:t>Contact details</a:t>
            </a:r>
          </a:p>
        </p:txBody>
      </p:sp>
      <p:sp>
        <p:nvSpPr>
          <p:cNvPr id="2" name="Title 1">
            <a:extLst>
              <a:ext uri="{FF2B5EF4-FFF2-40B4-BE49-F238E27FC236}">
                <a16:creationId xmlns:a16="http://schemas.microsoft.com/office/drawing/2014/main" id="{65DD02F0-0776-0BF6-E912-4613D0D1D94B}"/>
              </a:ext>
            </a:extLst>
          </p:cNvPr>
          <p:cNvSpPr txBox="1">
            <a:spLocks/>
          </p:cNvSpPr>
          <p:nvPr/>
        </p:nvSpPr>
        <p:spPr>
          <a:xfrm>
            <a:off x="2610929" y="4594105"/>
            <a:ext cx="6970142" cy="989777"/>
          </a:xfrm>
          <a:prstGeom prst="rect">
            <a:avLst/>
          </a:prstGeom>
          <a:solidFill>
            <a:schemeClr val="bg1"/>
          </a:solidFill>
          <a:ln w="12700">
            <a:solidFill>
              <a:schemeClr val="tx1"/>
            </a:solidFill>
          </a:ln>
        </p:spPr>
        <p:txBody>
          <a:bodyPr vert="horz" lIns="0" tIns="0" rIns="0" bIns="0" rtlCol="0" anchor="t" anchorCtr="0">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9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7252-F65C-1388-F6A3-97915C6EADEC}"/>
              </a:ext>
            </a:extLst>
          </p:cNvPr>
          <p:cNvSpPr txBox="1">
            <a:spLocks noGrp="1"/>
          </p:cNvSpPr>
          <p:nvPr>
            <p:ph type="title" idx="4294967295"/>
          </p:nvPr>
        </p:nvSpPr>
        <p:spPr>
          <a:xfrm>
            <a:off x="1813492" y="244127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Bolton</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C2899175-D09D-B06B-905E-EEB6725D23C6}"/>
              </a:ext>
            </a:extLst>
          </p:cNvPr>
          <p:cNvSpPr txBox="1"/>
          <p:nvPr/>
        </p:nvSpPr>
        <p:spPr>
          <a:xfrm>
            <a:off x="2750395" y="511222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6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3F51C-7E3A-0357-15C9-7BF67F97D26F}"/>
              </a:ext>
            </a:extLst>
          </p:cNvPr>
          <p:cNvSpPr>
            <a:spLocks noGrp="1"/>
          </p:cNvSpPr>
          <p:nvPr>
            <p:ph type="title"/>
          </p:nvPr>
        </p:nvSpPr>
        <p:spPr>
          <a:xfrm>
            <a:off x="587088" y="192490"/>
            <a:ext cx="11017824" cy="926623"/>
          </a:xfrm>
        </p:spPr>
        <p:txBody>
          <a:bodyPr>
            <a:normAutofit/>
          </a:bodyPr>
          <a:lstStyle/>
          <a:p>
            <a:r>
              <a:rPr kumimoji="0" lang="en-GB"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Pension Credit entitlements</a:t>
            </a:r>
            <a:b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lang="en-GB" sz="3200" dirty="0"/>
          </a:p>
        </p:txBody>
      </p:sp>
      <p:sp>
        <p:nvSpPr>
          <p:cNvPr id="2" name="TextBox 1">
            <a:extLst>
              <a:ext uri="{FF2B5EF4-FFF2-40B4-BE49-F238E27FC236}">
                <a16:creationId xmlns:a16="http://schemas.microsoft.com/office/drawing/2014/main" id="{99733101-F70C-1429-7274-46EA1935E84D}"/>
              </a:ext>
            </a:extLst>
          </p:cNvPr>
          <p:cNvSpPr txBox="1"/>
          <p:nvPr/>
        </p:nvSpPr>
        <p:spPr>
          <a:xfrm>
            <a:off x="587088" y="6298910"/>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3" name="Title 1">
            <a:extLst>
              <a:ext uri="{FF2B5EF4-FFF2-40B4-BE49-F238E27FC236}">
                <a16:creationId xmlns:a16="http://schemas.microsoft.com/office/drawing/2014/main" id="{3F548A53-64B6-9CB1-36FC-719F8704502D}"/>
              </a:ext>
            </a:extLst>
          </p:cNvPr>
          <p:cNvSpPr txBox="1">
            <a:spLocks/>
          </p:cNvSpPr>
          <p:nvPr/>
        </p:nvSpPr>
        <p:spPr>
          <a:xfrm>
            <a:off x="587088" y="1024048"/>
            <a:ext cx="11017824" cy="5178150"/>
          </a:xfrm>
          <a:prstGeom prst="rect">
            <a:avLst/>
          </a:prstGeom>
          <a:ln>
            <a:solidFill>
              <a:schemeClr val="bg1"/>
            </a:solidFill>
          </a:ln>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800" b="1" dirty="0">
                <a:latin typeface="Arial" panose="020B0604020202020204" pitchFamily="34" charset="0"/>
                <a:cs typeface="Arial" panose="020B0604020202020204" pitchFamily="34" charset="0"/>
              </a:rPr>
              <a:t>Pension Credit </a:t>
            </a:r>
            <a:r>
              <a:rPr lang="en-GB" sz="1800" dirty="0">
                <a:latin typeface="Arial" panose="020B0604020202020204" pitchFamily="34" charset="0"/>
                <a:cs typeface="Arial" panose="020B0604020202020204" pitchFamily="34" charset="0"/>
              </a:rPr>
              <a:t>is made up of two parts and some pensioners may be eligible for one or both parts:</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1. </a:t>
            </a:r>
            <a:r>
              <a:rPr lang="en-GB" sz="1800" b="1" dirty="0">
                <a:latin typeface="Arial" panose="020B0604020202020204" pitchFamily="34" charset="0"/>
                <a:cs typeface="Arial" panose="020B0604020202020204" pitchFamily="34" charset="0"/>
              </a:rPr>
              <a:t>Guaranteed Credit </a:t>
            </a:r>
            <a:r>
              <a:rPr lang="en-GB" sz="1800" dirty="0">
                <a:latin typeface="Arial" panose="020B0604020202020204" pitchFamily="34" charset="0"/>
                <a:cs typeface="Arial" panose="020B0604020202020204" pitchFamily="34" charset="0"/>
              </a:rPr>
              <a:t>top</a:t>
            </a:r>
            <a:r>
              <a:rPr lang="pl-PL" sz="1800" dirty="0">
                <a:latin typeface="Arial" panose="020B0604020202020204" pitchFamily="34" charset="0"/>
                <a:cs typeface="Arial" panose="020B0604020202020204" pitchFamily="34" charset="0"/>
              </a:rPr>
              <a:t>s</a:t>
            </a:r>
            <a:r>
              <a:rPr lang="en-GB" sz="1800" dirty="0">
                <a:latin typeface="Arial" panose="020B0604020202020204" pitchFamily="34" charset="0"/>
                <a:cs typeface="Arial" panose="020B0604020202020204" pitchFamily="34" charset="0"/>
              </a:rPr>
              <a:t> up incomes to a guaranteed minimum level, which in 2024/25 is £</a:t>
            </a:r>
            <a:r>
              <a:rPr lang="en-GB" sz="1800" b="1" dirty="0">
                <a:latin typeface="Arial" panose="020B0604020202020204" pitchFamily="34" charset="0"/>
                <a:cs typeface="Arial" panose="020B0604020202020204" pitchFamily="34" charset="0"/>
              </a:rPr>
              <a:t>218.15 </a:t>
            </a:r>
            <a:r>
              <a:rPr lang="en-GB" sz="1800" dirty="0">
                <a:latin typeface="Arial" panose="020B0604020202020204" pitchFamily="34" charset="0"/>
                <a:cs typeface="Arial" panose="020B0604020202020204" pitchFamily="34" charset="0"/>
              </a:rPr>
              <a:t>per week for single people and £</a:t>
            </a:r>
            <a:r>
              <a:rPr lang="en-GB" sz="1800" b="1" dirty="0">
                <a:latin typeface="Arial" panose="020B0604020202020204" pitchFamily="34" charset="0"/>
                <a:cs typeface="Arial" panose="020B0604020202020204" pitchFamily="34" charset="0"/>
              </a:rPr>
              <a:t>332.95</a:t>
            </a:r>
            <a:r>
              <a:rPr lang="en-GB" sz="1800" dirty="0">
                <a:latin typeface="Arial" panose="020B0604020202020204" pitchFamily="34" charset="0"/>
                <a:cs typeface="Arial" panose="020B0604020202020204" pitchFamily="34" charset="0"/>
              </a:rPr>
              <a:t> for couples. When savings surpass £</a:t>
            </a:r>
            <a:r>
              <a:rPr lang="en-GB" sz="1800" b="1" dirty="0">
                <a:latin typeface="Arial" panose="020B0604020202020204" pitchFamily="34" charset="0"/>
                <a:cs typeface="Arial" panose="020B0604020202020204" pitchFamily="34" charset="0"/>
              </a:rPr>
              <a:t>10,000</a:t>
            </a:r>
            <a:r>
              <a:rPr lang="en-GB" sz="1800" dirty="0">
                <a:latin typeface="Arial" panose="020B0604020202020204" pitchFamily="34" charset="0"/>
                <a:cs typeface="Arial" panose="020B0604020202020204" pitchFamily="34" charset="0"/>
              </a:rPr>
              <a:t> entitlement is reduced by £1 for every £500 in savings above that threshold.</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Extra credit - some pensioners may get extra credit if any of the following also apply:</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 they have a severe disability;</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 they care for another adult;</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 they are responsible for children or young people.</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2. </a:t>
            </a:r>
            <a:r>
              <a:rPr lang="en-GB" sz="1800" b="1" dirty="0">
                <a:latin typeface="Arial" panose="020B0604020202020204" pitchFamily="34" charset="0"/>
                <a:cs typeface="Arial" panose="020B0604020202020204" pitchFamily="34" charset="0"/>
              </a:rPr>
              <a:t>Savings Credit </a:t>
            </a:r>
            <a:r>
              <a:rPr lang="en-GB" sz="1800" dirty="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1800" b="1" dirty="0">
                <a:latin typeface="Arial" panose="020B0604020202020204" pitchFamily="34" charset="0"/>
                <a:cs typeface="Arial" panose="020B0604020202020204" pitchFamily="34" charset="0"/>
              </a:rPr>
              <a:t>17.01</a:t>
            </a:r>
            <a:r>
              <a:rPr lang="en-GB" sz="1800" dirty="0">
                <a:latin typeface="Arial" panose="020B0604020202020204" pitchFamily="34" charset="0"/>
                <a:cs typeface="Arial" panose="020B0604020202020204" pitchFamily="34" charset="0"/>
              </a:rPr>
              <a:t> for single people or £</a:t>
            </a:r>
            <a:r>
              <a:rPr lang="en-GB" sz="1800" b="1" dirty="0">
                <a:latin typeface="Arial" panose="020B0604020202020204" pitchFamily="34" charset="0"/>
                <a:cs typeface="Arial" panose="020B0604020202020204" pitchFamily="34" charset="0"/>
              </a:rPr>
              <a:t>19.04</a:t>
            </a:r>
            <a:r>
              <a:rPr lang="en-GB" sz="1800" dirty="0">
                <a:latin typeface="Arial" panose="020B0604020202020204" pitchFamily="34" charset="0"/>
                <a:cs typeface="Arial" panose="020B0604020202020204" pitchFamily="34" charset="0"/>
              </a:rPr>
              <a:t> for a couple. </a:t>
            </a:r>
            <a:br>
              <a:rPr lang="en-GB" sz="1800" dirty="0">
                <a:latin typeface="Arial" panose="020B0604020202020204" pitchFamily="34" charset="0"/>
                <a:cs typeface="Arial" panose="020B0604020202020204" pitchFamily="34" charset="0"/>
              </a:rPr>
            </a:br>
            <a:br>
              <a:rPr lang="pl-PL"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7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3F51C-7E3A-0357-15C9-7BF67F97D26F}"/>
              </a:ext>
            </a:extLst>
          </p:cNvPr>
          <p:cNvSpPr>
            <a:spLocks noGrp="1"/>
          </p:cNvSpPr>
          <p:nvPr>
            <p:ph type="title"/>
          </p:nvPr>
        </p:nvSpPr>
        <p:spPr>
          <a:xfrm>
            <a:off x="587088" y="97425"/>
            <a:ext cx="11017824" cy="463311"/>
          </a:xfrm>
        </p:spPr>
        <p:txBody>
          <a:bodyPr>
            <a:normAutofit/>
          </a:bodyPr>
          <a:lstStyle/>
          <a:p>
            <a:r>
              <a:rPr lang="en-GB" sz="3200" b="1" dirty="0">
                <a:latin typeface="Arial" panose="020B0604020202020204" pitchFamily="34" charset="0"/>
                <a:cs typeface="Arial" panose="020B0604020202020204" pitchFamily="34" charset="0"/>
              </a:rPr>
              <a:t>Pension Credit - other potential benefits </a:t>
            </a:r>
            <a:endParaRPr lang="en-GB" sz="3200" dirty="0"/>
          </a:p>
        </p:txBody>
      </p:sp>
      <p:sp>
        <p:nvSpPr>
          <p:cNvPr id="2" name="Content Placeholder 2">
            <a:extLst>
              <a:ext uri="{FF2B5EF4-FFF2-40B4-BE49-F238E27FC236}">
                <a16:creationId xmlns:a16="http://schemas.microsoft.com/office/drawing/2014/main" id="{2B6C5C51-E099-B895-C313-F16B32D69877}"/>
              </a:ext>
            </a:extLst>
          </p:cNvPr>
          <p:cNvSpPr>
            <a:spLocks noGrp="1"/>
          </p:cNvSpPr>
          <p:nvPr>
            <p:ph idx="1"/>
          </p:nvPr>
        </p:nvSpPr>
        <p:spPr>
          <a:xfrm>
            <a:off x="587088" y="560736"/>
            <a:ext cx="11017824" cy="4367510"/>
          </a:xfrm>
          <a:ln w="12700">
            <a:solidFill>
              <a:schemeClr val="bg1"/>
            </a:solidFill>
          </a:ln>
        </p:spPr>
        <p:txBody>
          <a:bodyPr>
            <a:noAutofit/>
          </a:bodyPr>
          <a:lstStyle/>
          <a:p>
            <a:pPr marL="0" indent="0">
              <a:buNone/>
            </a:pPr>
            <a:r>
              <a:rPr lang="en-GB" sz="135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350" b="1" i="0" dirty="0">
                <a:effectLst/>
                <a:latin typeface="Arial" panose="020B0604020202020204" pitchFamily="34" charset="0"/>
                <a:cs typeface="Arial" panose="020B0604020202020204" pitchFamily="34" charset="0"/>
              </a:rPr>
              <a:t>Help with health costs</a:t>
            </a:r>
          </a:p>
          <a:p>
            <a:pPr fontAlgn="base"/>
            <a:r>
              <a:rPr lang="en-GB" sz="1350" dirty="0">
                <a:latin typeface="Arial" panose="020B0604020202020204" pitchFamily="34" charset="0"/>
                <a:cs typeface="Arial" panose="020B0604020202020204" pitchFamily="34" charset="0"/>
              </a:rPr>
              <a:t>F</a:t>
            </a:r>
            <a:r>
              <a:rPr lang="en-GB" sz="135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35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350" b="1" i="0" dirty="0">
              <a:effectLst/>
              <a:latin typeface="Arial" panose="020B0604020202020204" pitchFamily="34" charset="0"/>
              <a:cs typeface="Arial" panose="020B0604020202020204" pitchFamily="34" charset="0"/>
            </a:endParaRPr>
          </a:p>
          <a:p>
            <a:pPr fontAlgn="base"/>
            <a:r>
              <a:rPr lang="en-GB" sz="135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350" b="1" i="0" dirty="0">
                <a:effectLst/>
                <a:latin typeface="Arial" panose="020B0604020202020204" pitchFamily="34" charset="0"/>
                <a:cs typeface="Arial" panose="020B0604020202020204" pitchFamily="34" charset="0"/>
              </a:rPr>
              <a:t>£45.60</a:t>
            </a:r>
            <a:r>
              <a:rPr lang="en-GB" sz="1350" b="0" i="0" dirty="0">
                <a:effectLst/>
                <a:latin typeface="Arial" panose="020B0604020202020204" pitchFamily="34" charset="0"/>
                <a:cs typeface="Arial" panose="020B0604020202020204" pitchFamily="34" charset="0"/>
              </a:rPr>
              <a:t> a week.</a:t>
            </a:r>
            <a:r>
              <a:rPr lang="en-GB" sz="1350" dirty="0">
                <a:latin typeface="Arial" panose="020B0604020202020204" pitchFamily="34" charset="0"/>
                <a:cs typeface="Arial" panose="020B0604020202020204" pitchFamily="34" charset="0"/>
              </a:rPr>
              <a:t> </a:t>
            </a:r>
          </a:p>
          <a:p>
            <a:pPr fontAlgn="base"/>
            <a:r>
              <a:rPr lang="en-GB" sz="1350" b="0" i="0" dirty="0">
                <a:effectLst/>
                <a:latin typeface="Arial" panose="020B0604020202020204" pitchFamily="34" charset="0"/>
                <a:cs typeface="Arial" panose="020B0604020202020204" pitchFamily="34" charset="0"/>
              </a:rPr>
              <a:t>If the pensioner on Pension Credit </a:t>
            </a:r>
            <a:r>
              <a:rPr lang="en-GB" sz="1350" dirty="0">
                <a:latin typeface="Arial" panose="020B0604020202020204" pitchFamily="34" charset="0"/>
                <a:cs typeface="Arial" panose="020B0604020202020204" pitchFamily="34" charset="0"/>
              </a:rPr>
              <a:t>has</a:t>
            </a:r>
            <a:r>
              <a:rPr lang="en-GB" sz="135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350" b="1" i="0" dirty="0">
                <a:effectLst/>
                <a:latin typeface="Arial" panose="020B0604020202020204" pitchFamily="34" charset="0"/>
                <a:cs typeface="Arial" panose="020B0604020202020204" pitchFamily="34" charset="0"/>
              </a:rPr>
              <a:t>£81.50 </a:t>
            </a:r>
            <a:r>
              <a:rPr lang="en-GB" sz="1350" b="0" i="0" dirty="0">
                <a:effectLst/>
                <a:latin typeface="Arial" panose="020B0604020202020204" pitchFamily="34" charset="0"/>
                <a:cs typeface="Arial" panose="020B0604020202020204" pitchFamily="34" charset="0"/>
              </a:rPr>
              <a:t>a week.</a:t>
            </a:r>
            <a:endParaRPr lang="en-GB" sz="1350" b="1" i="0" dirty="0">
              <a:effectLst/>
              <a:latin typeface="Arial" panose="020B0604020202020204" pitchFamily="34" charset="0"/>
              <a:cs typeface="Arial" panose="020B0604020202020204" pitchFamily="34" charset="0"/>
            </a:endParaRPr>
          </a:p>
          <a:p>
            <a:pPr marL="0" indent="0" algn="l" fontAlgn="base">
              <a:buNone/>
            </a:pPr>
            <a:r>
              <a:rPr lang="en-GB" sz="135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35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35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35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35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5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350" b="1" i="0" dirty="0">
                <a:effectLst/>
                <a:latin typeface="Arial" panose="020B0604020202020204" pitchFamily="34" charset="0"/>
                <a:cs typeface="Arial" panose="020B0604020202020204" pitchFamily="34" charset="0"/>
              </a:rPr>
              <a:t>Other potential “passport” benefits</a:t>
            </a:r>
            <a:r>
              <a:rPr lang="en-GB" sz="1350" i="1" dirty="0">
                <a:effectLst/>
                <a:latin typeface="Arial" panose="020B0604020202020204" pitchFamily="34" charset="0"/>
                <a:cs typeface="Arial" panose="020B0604020202020204" pitchFamily="34" charset="0"/>
              </a:rPr>
              <a:t> (subject to criteria being met.) </a:t>
            </a:r>
          </a:p>
          <a:p>
            <a:pPr fontAlgn="base"/>
            <a:r>
              <a:rPr lang="en-GB" sz="1350" b="0" i="0" dirty="0">
                <a:effectLst/>
                <a:latin typeface="Arial" panose="020B0604020202020204" pitchFamily="34" charset="0"/>
                <a:cs typeface="Arial" panose="020B0604020202020204" pitchFamily="34" charset="0"/>
              </a:rPr>
              <a:t>A </a:t>
            </a:r>
            <a:r>
              <a:rPr lang="en-GB" sz="135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350" b="1" dirty="0">
                <a:latin typeface="Arial" panose="020B0604020202020204" pitchFamily="34" charset="0"/>
                <a:cs typeface="Arial" panose="020B0604020202020204" pitchFamily="34" charset="0"/>
              </a:rPr>
              <a:t>169.50</a:t>
            </a:r>
            <a:r>
              <a:rPr lang="en-GB" sz="1350" dirty="0">
                <a:latin typeface="Arial" panose="020B0604020202020204" pitchFamily="34" charset="0"/>
                <a:cs typeface="Arial" panose="020B0604020202020204" pitchFamily="34" charset="0"/>
              </a:rPr>
              <a:t>.</a:t>
            </a:r>
            <a:r>
              <a:rPr lang="en-GB" sz="135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350" b="0" i="0" dirty="0">
              <a:effectLst/>
              <a:latin typeface="Arial" panose="020B0604020202020204" pitchFamily="34" charset="0"/>
              <a:cs typeface="Arial" panose="020B0604020202020204" pitchFamily="34" charset="0"/>
            </a:endParaRPr>
          </a:p>
          <a:p>
            <a:pPr fontAlgn="base"/>
            <a:r>
              <a:rPr lang="en-GB" sz="1350" b="0" i="0" dirty="0">
                <a:effectLst/>
                <a:latin typeface="Arial" panose="020B0604020202020204" pitchFamily="34" charset="0"/>
                <a:cs typeface="Arial" panose="020B0604020202020204" pitchFamily="34" charset="0"/>
              </a:rPr>
              <a:t>Cold Weather Payment - currently £</a:t>
            </a:r>
            <a:r>
              <a:rPr lang="en-GB" sz="1350" b="1" i="0" dirty="0">
                <a:effectLst/>
                <a:latin typeface="Arial" panose="020B0604020202020204" pitchFamily="34" charset="0"/>
                <a:cs typeface="Arial" panose="020B0604020202020204" pitchFamily="34" charset="0"/>
              </a:rPr>
              <a:t>25.00</a:t>
            </a:r>
            <a:r>
              <a:rPr lang="en-GB" sz="1350" b="0" i="0" dirty="0">
                <a:effectLst/>
                <a:latin typeface="Arial" panose="020B0604020202020204" pitchFamily="34" charset="0"/>
                <a:cs typeface="Arial" panose="020B0604020202020204" pitchFamily="34" charset="0"/>
              </a:rPr>
              <a:t> per week during particularly cold weather in winter months only.</a:t>
            </a:r>
            <a:r>
              <a:rPr lang="en-GB" sz="135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350" b="0" i="0" dirty="0">
              <a:effectLst/>
              <a:latin typeface="Arial" panose="020B0604020202020204" pitchFamily="34" charset="0"/>
              <a:cs typeface="Arial" panose="020B0604020202020204" pitchFamily="34" charset="0"/>
            </a:endParaRPr>
          </a:p>
          <a:p>
            <a:pPr marL="285750" lvl="1" indent="-285750" fontAlgn="base"/>
            <a:r>
              <a:rPr lang="en-GB" sz="1350" b="0" i="0" dirty="0">
                <a:effectLst/>
                <a:latin typeface="Arial" panose="020B0604020202020204" pitchFamily="34" charset="0"/>
                <a:cs typeface="Arial" panose="020B0604020202020204" pitchFamily="34" charset="0"/>
              </a:rPr>
              <a:t>Warm Home Discount (scheme reopening in October 2024) </a:t>
            </a:r>
            <a:r>
              <a:rPr lang="en-GB" sz="1350" dirty="0">
                <a:latin typeface="Arial" panose="020B0604020202020204" pitchFamily="34" charset="0"/>
                <a:cs typeface="Arial" panose="020B0604020202020204" pitchFamily="34" charset="0"/>
              </a:rPr>
              <a:t> </a:t>
            </a:r>
            <a:r>
              <a:rPr lang="en-GB" sz="1350" b="0" i="0" dirty="0">
                <a:effectLst/>
                <a:latin typeface="Arial" panose="020B0604020202020204" pitchFamily="34" charset="0"/>
                <a:cs typeface="Arial" panose="020B0604020202020204" pitchFamily="34" charset="0"/>
              </a:rPr>
              <a:t>£</a:t>
            </a:r>
            <a:r>
              <a:rPr lang="en-GB" sz="1350" b="1" i="0" dirty="0">
                <a:effectLst/>
                <a:latin typeface="Arial" panose="020B0604020202020204" pitchFamily="34" charset="0"/>
                <a:cs typeface="Arial" panose="020B0604020202020204" pitchFamily="34" charset="0"/>
              </a:rPr>
              <a:t>150</a:t>
            </a:r>
            <a:r>
              <a:rPr lang="en-GB" sz="1350" b="0" i="0" dirty="0">
                <a:effectLst/>
                <a:latin typeface="Arial" panose="020B0604020202020204" pitchFamily="34" charset="0"/>
                <a:cs typeface="Arial" panose="020B0604020202020204" pitchFamily="34" charset="0"/>
              </a:rPr>
              <a:t> one-off discount on the electricity bill. </a:t>
            </a:r>
            <a:endParaRPr lang="en-GB" sz="1350" dirty="0">
              <a:latin typeface="Arial" panose="020B0604020202020204" pitchFamily="34" charset="0"/>
              <a:cs typeface="Arial" panose="020B0604020202020204" pitchFamily="34" charset="0"/>
            </a:endParaRPr>
          </a:p>
          <a:p>
            <a:pPr marL="285750" lvl="1" indent="-285750" fontAlgn="base"/>
            <a:r>
              <a:rPr lang="en-GB" sz="135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35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35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350" b="1" dirty="0">
                <a:latin typeface="Arial" panose="020B0604020202020204" pitchFamily="34" charset="0"/>
                <a:cs typeface="Arial" panose="020B0604020202020204" pitchFamily="34" charset="0"/>
              </a:rPr>
              <a:t>282</a:t>
            </a:r>
            <a:r>
              <a:rPr lang="en-GB" sz="1350" dirty="0">
                <a:latin typeface="Arial" panose="020B0604020202020204" pitchFamily="34" charset="0"/>
                <a:cs typeface="Arial" panose="020B0604020202020204" pitchFamily="34" charset="0"/>
              </a:rPr>
              <a:t>. </a:t>
            </a:r>
          </a:p>
          <a:p>
            <a:pPr marL="285750" lvl="1" indent="-285750" fontAlgn="base"/>
            <a:r>
              <a:rPr lang="en-GB" sz="1350" dirty="0">
                <a:latin typeface="Arial" panose="020B0604020202020204" pitchFamily="34" charset="0"/>
                <a:cs typeface="Arial" panose="020B0604020202020204" pitchFamily="34" charset="0"/>
              </a:rPr>
              <a:t>Reduced cost for postal redirection.</a:t>
            </a:r>
          </a:p>
        </p:txBody>
      </p:sp>
      <p:sp>
        <p:nvSpPr>
          <p:cNvPr id="3" name="TextBox 2">
            <a:extLst>
              <a:ext uri="{FF2B5EF4-FFF2-40B4-BE49-F238E27FC236}">
                <a16:creationId xmlns:a16="http://schemas.microsoft.com/office/drawing/2014/main" id="{F46D9BC8-968D-41EE-D3FE-94D6E71F9F88}"/>
              </a:ext>
            </a:extLst>
          </p:cNvPr>
          <p:cNvSpPr txBox="1"/>
          <p:nvPr/>
        </p:nvSpPr>
        <p:spPr>
          <a:xfrm>
            <a:off x="587088" y="6231828"/>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03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5484-4092-07C3-C8DC-09EBAC4DDB31}"/>
              </a:ext>
            </a:extLst>
          </p:cNvPr>
          <p:cNvSpPr txBox="1">
            <a:spLocks noGrp="1"/>
          </p:cNvSpPr>
          <p:nvPr>
            <p:ph type="title" idx="4294967295"/>
          </p:nvPr>
        </p:nvSpPr>
        <p:spPr>
          <a:xfrm>
            <a:off x="533400" y="224584"/>
            <a:ext cx="9829800" cy="494950"/>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Key statistics for Bolton (February 2024)</a:t>
            </a:r>
            <a:endParaRPr kumimoji="0" lang="en-US" sz="32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28820CB5-8707-E7C5-65A4-897C412A240A}"/>
              </a:ext>
            </a:extLst>
          </p:cNvPr>
          <p:cNvSpPr txBox="1">
            <a:spLocks/>
          </p:cNvSpPr>
          <p:nvPr/>
        </p:nvSpPr>
        <p:spPr>
          <a:xfrm>
            <a:off x="533401" y="742563"/>
            <a:ext cx="10991850" cy="4888317"/>
          </a:xfrm>
          <a:prstGeom prst="rect">
            <a:avLst/>
          </a:prstGeom>
          <a:noFill/>
          <a:ln w="12700">
            <a:solidFill>
              <a:schemeClr val="bg1"/>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4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Average </a:t>
            </a:r>
            <a:r>
              <a:rPr lang="en-GB" sz="1900" i="1" dirty="0">
                <a:latin typeface="Arial" panose="020B0604020202020204" pitchFamily="34" charset="0"/>
                <a:cs typeface="Arial" panose="020B0604020202020204" pitchFamily="34" charset="0"/>
              </a:rPr>
              <a:t>weekly</a:t>
            </a:r>
            <a:r>
              <a:rPr lang="en-GB" sz="1900" dirty="0">
                <a:latin typeface="Arial" panose="020B0604020202020204" pitchFamily="34" charset="0"/>
                <a:cs typeface="Arial" panose="020B0604020202020204" pitchFamily="34" charset="0"/>
              </a:rPr>
              <a:t> award amount of Pension Credit = </a:t>
            </a:r>
            <a:r>
              <a:rPr lang="en-GB" sz="1900" b="1" dirty="0">
                <a:latin typeface="Arial" panose="020B0604020202020204" pitchFamily="34" charset="0"/>
                <a:cs typeface="Arial" panose="020B0604020202020204" pitchFamily="34" charset="0"/>
              </a:rPr>
              <a:t>£78.54</a:t>
            </a:r>
            <a:r>
              <a:rPr lang="en-US" sz="1900" dirty="0">
                <a:latin typeface="Arial" panose="020B0604020202020204" pitchFamily="34" charset="0"/>
                <a:cs typeface="Arial" panose="020B0604020202020204" pitchFamily="34" charset="0"/>
              </a:rPr>
              <a:t> in February 2024 for all ages of pensioners.</a:t>
            </a:r>
          </a:p>
          <a:p>
            <a:pPr marL="0" indent="0">
              <a:buFont typeface="Arial"/>
              <a:buNone/>
            </a:pPr>
            <a:r>
              <a:rPr lang="en-US" sz="1900" dirty="0">
                <a:latin typeface="Arial" panose="020B0604020202020204" pitchFamily="34" charset="0"/>
                <a:cs typeface="Arial" panose="020B0604020202020204" pitchFamily="34" charset="0"/>
              </a:rPr>
              <a:t>   (GM average = £</a:t>
            </a:r>
            <a:r>
              <a:rPr lang="en-US" sz="1900" b="1" dirty="0">
                <a:latin typeface="Arial" panose="020B0604020202020204" pitchFamily="34" charset="0"/>
                <a:cs typeface="Arial" panose="020B0604020202020204" pitchFamily="34" charset="0"/>
              </a:rPr>
              <a:t>75.60</a:t>
            </a:r>
            <a:r>
              <a:rPr lang="en-US" sz="1900" dirty="0">
                <a:latin typeface="Arial" panose="020B0604020202020204" pitchFamily="34" charset="0"/>
                <a:cs typeface="Arial" panose="020B0604020202020204" pitchFamily="34" charset="0"/>
              </a:rPr>
              <a:t>)</a:t>
            </a:r>
            <a:endParaRPr lang="en-US" sz="1900" b="1" u="sng" dirty="0">
              <a:latin typeface="Arial" panose="020B0604020202020204" pitchFamily="34" charset="0"/>
              <a:cs typeface="Arial" panose="020B0604020202020204" pitchFamily="34" charset="0"/>
            </a:endParaRPr>
          </a:p>
          <a:p>
            <a:r>
              <a:rPr lang="en-GB" sz="1900" kern="0" dirty="0">
                <a:latin typeface="Arial" panose="020B0604020202020204" pitchFamily="34" charset="0"/>
                <a:ea typeface="Times New Roman" panose="02020603050405020304" pitchFamily="18" charset="0"/>
              </a:rPr>
              <a:t>In February 2024, there we</a:t>
            </a:r>
            <a:r>
              <a:rPr lang="en-US" sz="1900" kern="0" dirty="0">
                <a:latin typeface="Arial" panose="020B0604020202020204" pitchFamily="34" charset="0"/>
                <a:ea typeface="Times New Roman" panose="02020603050405020304" pitchFamily="18" charset="0"/>
              </a:rPr>
              <a:t>re </a:t>
            </a:r>
            <a:r>
              <a:rPr lang="en-US" sz="1900" b="1" kern="0" dirty="0">
                <a:latin typeface="Arial" panose="020B0604020202020204" pitchFamily="34" charset="0"/>
                <a:ea typeface="Times New Roman" panose="02020603050405020304" pitchFamily="18" charset="0"/>
              </a:rPr>
              <a:t>7,381</a:t>
            </a:r>
            <a:r>
              <a:rPr lang="en-US" sz="1900" kern="0" dirty="0">
                <a:latin typeface="Arial" panose="020B0604020202020204" pitchFamily="34" charset="0"/>
                <a:ea typeface="Times New Roman" panose="02020603050405020304" pitchFamily="18" charset="0"/>
              </a:rPr>
              <a:t> Pension Credit claimants in Bolton out of </a:t>
            </a:r>
            <a:r>
              <a:rPr lang="en-US" sz="1900" b="1" kern="0" dirty="0">
                <a:latin typeface="Arial" panose="020B0604020202020204" pitchFamily="34" charset="0"/>
                <a:ea typeface="Times New Roman" panose="02020603050405020304" pitchFamily="18" charset="0"/>
              </a:rPr>
              <a:t>48,707 </a:t>
            </a:r>
            <a:r>
              <a:rPr lang="en-US" sz="1900" kern="0" dirty="0">
                <a:latin typeface="Arial" panose="020B0604020202020204" pitchFamily="34" charset="0"/>
                <a:ea typeface="Times New Roman" panose="02020603050405020304" pitchFamily="18" charset="0"/>
              </a:rPr>
              <a:t>residents</a:t>
            </a:r>
            <a:r>
              <a:rPr lang="en-US" sz="1900" b="1" kern="0" dirty="0">
                <a:latin typeface="Arial" panose="020B0604020202020204" pitchFamily="34" charset="0"/>
                <a:ea typeface="Times New Roman" panose="02020603050405020304" pitchFamily="18" charset="0"/>
              </a:rPr>
              <a:t> </a:t>
            </a:r>
            <a:r>
              <a:rPr lang="en-US" sz="1900" kern="0" dirty="0">
                <a:latin typeface="Arial" panose="020B0604020202020204" pitchFamily="34" charset="0"/>
                <a:ea typeface="Times New Roman" panose="02020603050405020304" pitchFamily="18" charset="0"/>
              </a:rPr>
              <a:t>aged 66 or more (mid-2023), equating to </a:t>
            </a:r>
            <a:r>
              <a:rPr lang="en-US" sz="1900" b="1" kern="0" dirty="0">
                <a:latin typeface="Arial" panose="020B0604020202020204" pitchFamily="34" charset="0"/>
                <a:ea typeface="Times New Roman" panose="02020603050405020304" pitchFamily="18" charset="0"/>
              </a:rPr>
              <a:t>15.1% </a:t>
            </a:r>
            <a:r>
              <a:rPr lang="en-US" sz="1900" kern="0" dirty="0">
                <a:latin typeface="Arial" panose="020B0604020202020204" pitchFamily="34" charset="0"/>
                <a:ea typeface="Times New Roman" panose="02020603050405020304" pitchFamily="18" charset="0"/>
              </a:rPr>
              <a:t>of all older residents.</a:t>
            </a:r>
            <a:endParaRPr lang="en-US" sz="1900" dirty="0">
              <a:latin typeface="Arial" panose="020B0604020202020204" pitchFamily="34" charset="0"/>
              <a:cs typeface="Arial" panose="020B0604020202020204" pitchFamily="34" charset="0"/>
            </a:endParaRPr>
          </a:p>
          <a:p>
            <a:r>
              <a:rPr lang="en-US" sz="1900" kern="0" dirty="0">
                <a:latin typeface="Arial" panose="020B0604020202020204" pitchFamily="34" charset="0"/>
                <a:ea typeface="Times New Roman" panose="02020603050405020304" pitchFamily="18" charset="0"/>
              </a:rPr>
              <a:t>It is estimated that around </a:t>
            </a:r>
            <a:r>
              <a:rPr lang="en-US" sz="1900" b="1" kern="0" dirty="0">
                <a:latin typeface="Arial" panose="020B0604020202020204" pitchFamily="34" charset="0"/>
                <a:ea typeface="Times New Roman" panose="02020603050405020304" pitchFamily="18" charset="0"/>
              </a:rPr>
              <a:t>£11.1 million </a:t>
            </a:r>
            <a:r>
              <a:rPr lang="en-US" sz="1900" kern="0" dirty="0">
                <a:latin typeface="Arial" panose="020B0604020202020204" pitchFamily="34" charset="0"/>
                <a:ea typeface="Times New Roman" panose="02020603050405020304" pitchFamily="18" charset="0"/>
              </a:rPr>
              <a:t>is currently being unclaimed in Bolton each year and that some </a:t>
            </a:r>
            <a:r>
              <a:rPr lang="en-US" sz="1900" b="1" kern="0" dirty="0">
                <a:latin typeface="Arial" panose="020B0604020202020204" pitchFamily="34" charset="0"/>
                <a:ea typeface="Times New Roman" panose="02020603050405020304" pitchFamily="18" charset="0"/>
              </a:rPr>
              <a:t>4,335 </a:t>
            </a:r>
            <a:r>
              <a:rPr lang="en-US" sz="1900" kern="0" dirty="0">
                <a:latin typeface="Arial" panose="020B0604020202020204" pitchFamily="34" charset="0"/>
                <a:ea typeface="Times New Roman" panose="02020603050405020304" pitchFamily="18" charset="0"/>
              </a:rPr>
              <a:t>pensioners that are eligible are not claiming Pension Credit. (See Footnote 1.)</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The estimated cost to the health and social care system due to non full uptake of Pension Credit in Bolton alone is approx. </a:t>
            </a:r>
            <a:r>
              <a:rPr lang="en-US" sz="1900" b="1" dirty="0">
                <a:latin typeface="Arial" panose="020B0604020202020204" pitchFamily="34" charset="0"/>
                <a:cs typeface="Arial" panose="020B0604020202020204" pitchFamily="34" charset="0"/>
              </a:rPr>
              <a:t>£33 million</a:t>
            </a:r>
            <a:r>
              <a:rPr lang="en-US" sz="1900" dirty="0">
                <a:latin typeface="Arial" panose="020B0604020202020204" pitchFamily="34" charset="0"/>
                <a:cs typeface="Arial" panose="020B0604020202020204" pitchFamily="34" charset="0"/>
              </a:rPr>
              <a:t>. (See Footnote 2.)</a:t>
            </a:r>
          </a:p>
          <a:p>
            <a:r>
              <a:rPr lang="en-US" sz="1900" dirty="0">
                <a:latin typeface="Arial" panose="020B0604020202020204" pitchFamily="34" charset="0"/>
                <a:cs typeface="Arial" panose="020B0604020202020204" pitchFamily="34" charset="0"/>
              </a:rPr>
              <a:t>The (pre-2023) wards with the highest estimated number of non-claimants but entitled to Pension Credit (February 2024) in Bolton are:</a:t>
            </a:r>
          </a:p>
          <a:p>
            <a:pPr lvl="1">
              <a:buFont typeface="Wingdings" panose="05000000000000000000" pitchFamily="2" charset="2"/>
              <a:buChar char="Ø"/>
            </a:pPr>
            <a:r>
              <a:rPr lang="en-GB" sz="1900" dirty="0" err="1">
                <a:latin typeface="Arial" panose="020B0604020202020204" pitchFamily="34" charset="0"/>
                <a:cs typeface="Arial" panose="020B0604020202020204" pitchFamily="34" charset="0"/>
              </a:rPr>
              <a:t>Rumworth</a:t>
            </a:r>
            <a:r>
              <a:rPr lang="en-GB" sz="1900" dirty="0">
                <a:latin typeface="Arial" panose="020B0604020202020204" pitchFamily="34" charset="0"/>
                <a:cs typeface="Arial" panose="020B0604020202020204" pitchFamily="34" charset="0"/>
              </a:rPr>
              <a:t> (378).</a:t>
            </a:r>
          </a:p>
          <a:p>
            <a:pPr lvl="1">
              <a:buFont typeface="Wingdings" panose="05000000000000000000" pitchFamily="2" charset="2"/>
              <a:buChar char="Ø"/>
            </a:pPr>
            <a:r>
              <a:rPr lang="en-GB" sz="1900" dirty="0">
                <a:latin typeface="Arial" panose="020B0604020202020204" pitchFamily="34" charset="0"/>
                <a:cs typeface="Arial" panose="020B0604020202020204" pitchFamily="34" charset="0"/>
              </a:rPr>
              <a:t>Halliwell (354).</a:t>
            </a:r>
          </a:p>
          <a:p>
            <a:pPr lvl="1">
              <a:buFont typeface="Wingdings" panose="05000000000000000000" pitchFamily="2" charset="2"/>
              <a:buChar char="Ø"/>
            </a:pPr>
            <a:r>
              <a:rPr lang="en-GB" sz="1900" dirty="0">
                <a:latin typeface="Arial" panose="020B0604020202020204" pitchFamily="34" charset="0"/>
                <a:cs typeface="Arial" panose="020B0604020202020204" pitchFamily="34" charset="0"/>
              </a:rPr>
              <a:t>Great Lever (312).</a:t>
            </a:r>
          </a:p>
          <a:p>
            <a:pPr lvl="1">
              <a:buFont typeface="Wingdings" panose="05000000000000000000" pitchFamily="2" charset="2"/>
              <a:buChar char="Ø"/>
            </a:pPr>
            <a:endParaRPr lang="en-GB"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8C9B40F6-BF0E-A3B5-BABC-7DED6090EB04}"/>
              </a:ext>
            </a:extLst>
          </p:cNvPr>
          <p:cNvSpPr txBox="1"/>
          <p:nvPr/>
        </p:nvSpPr>
        <p:spPr>
          <a:xfrm>
            <a:off x="533400" y="6115437"/>
            <a:ext cx="1105852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8" name="TextBox 3">
            <a:extLst>
              <a:ext uri="{FF2B5EF4-FFF2-40B4-BE49-F238E27FC236}">
                <a16:creationId xmlns:a16="http://schemas.microsoft.com/office/drawing/2014/main" id="{734CD08C-8C4C-43EA-AD81-B73EA4168D02}"/>
              </a:ext>
            </a:extLst>
          </p:cNvPr>
          <p:cNvSpPr txBox="1"/>
          <p:nvPr/>
        </p:nvSpPr>
        <p:spPr>
          <a:xfrm>
            <a:off x="533400" y="6440939"/>
            <a:ext cx="1105852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9" name="TextBox 3">
            <a:extLst>
              <a:ext uri="{FF2B5EF4-FFF2-40B4-BE49-F238E27FC236}">
                <a16:creationId xmlns:a16="http://schemas.microsoft.com/office/drawing/2014/main" id="{E8BE2B70-B4E8-1837-7103-9060725559BC}"/>
              </a:ext>
            </a:extLst>
          </p:cNvPr>
          <p:cNvSpPr txBox="1"/>
          <p:nvPr/>
        </p:nvSpPr>
        <p:spPr>
          <a:xfrm>
            <a:off x="6426781" y="6594828"/>
            <a:ext cx="549852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22750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FDF4-D36F-51B3-1191-3934CB45A8D9}"/>
              </a:ext>
            </a:extLst>
          </p:cNvPr>
          <p:cNvSpPr txBox="1">
            <a:spLocks noGrp="1"/>
          </p:cNvSpPr>
          <p:nvPr>
            <p:ph type="title" idx="4294967295"/>
          </p:nvPr>
        </p:nvSpPr>
        <p:spPr>
          <a:xfrm>
            <a:off x="493091" y="0"/>
            <a:ext cx="11698909"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Bolton (February 2024)</a:t>
            </a:r>
            <a:endParaRPr kumimoji="0" lang="en-US" sz="2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4BCA78D6-BB8F-F3F2-A02E-EBB022E23C69}"/>
              </a:ext>
            </a:extLst>
          </p:cNvPr>
          <p:cNvSpPr txBox="1"/>
          <p:nvPr/>
        </p:nvSpPr>
        <p:spPr>
          <a:xfrm>
            <a:off x="493094" y="6553303"/>
            <a:ext cx="5612235"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F6986D-9D5F-54E4-A83D-671165CBDDA6}"/>
              </a:ext>
            </a:extLst>
          </p:cNvPr>
          <p:cNvSpPr txBox="1"/>
          <p:nvPr/>
        </p:nvSpPr>
        <p:spPr>
          <a:xfrm>
            <a:off x="493091" y="6240526"/>
            <a:ext cx="5593582" cy="3351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data was only available for the pre-2023 ward boundaries for GM.</a:t>
            </a:r>
            <a:endParaRPr lang="en-GB" sz="1400" dirty="0">
              <a:solidFill>
                <a:srgbClr val="5C5B5A"/>
              </a:solidFill>
              <a:latin typeface="Arial" panose="020B0604020202020204" pitchFamily="34" charset="0"/>
              <a:cs typeface="Arial" panose="020B0604020202020204" pitchFamily="34" charset="0"/>
            </a:endParaRPr>
          </a:p>
        </p:txBody>
      </p:sp>
      <p:pic>
        <p:nvPicPr>
          <p:cNvPr id="8" name="Picture 7" descr="A screenshot from a spreadsheet table showing the number of Pension Claimants in each ward in Bolton at February 2021 with the total for Bolton also.">
            <a:extLst>
              <a:ext uri="{FF2B5EF4-FFF2-40B4-BE49-F238E27FC236}">
                <a16:creationId xmlns:a16="http://schemas.microsoft.com/office/drawing/2014/main" id="{0A954E76-9627-DDA1-2427-004E1E9DFBD2}"/>
              </a:ext>
            </a:extLst>
          </p:cNvPr>
          <p:cNvPicPr>
            <a:picLocks noChangeAspect="1"/>
          </p:cNvPicPr>
          <p:nvPr/>
        </p:nvPicPr>
        <p:blipFill rotWithShape="1">
          <a:blip r:embed="rId2">
            <a:extLst>
              <a:ext uri="{28A0092B-C50C-407E-A947-70E740481C1C}">
                <a14:useLocalDpi xmlns:a14="http://schemas.microsoft.com/office/drawing/2010/main" val="0"/>
              </a:ext>
            </a:extLst>
          </a:blip>
          <a:srcRect l="823"/>
          <a:stretch/>
        </p:blipFill>
        <p:spPr>
          <a:xfrm>
            <a:off x="3289882" y="390677"/>
            <a:ext cx="5612235" cy="5595229"/>
          </a:xfrm>
          <a:prstGeom prst="rect">
            <a:avLst/>
          </a:prstGeom>
        </p:spPr>
      </p:pic>
    </p:spTree>
    <p:extLst>
      <p:ext uri="{BB962C8B-B14F-4D97-AF65-F5344CB8AC3E}">
        <p14:creationId xmlns:p14="http://schemas.microsoft.com/office/powerpoint/2010/main" val="241286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DF78-382E-8E14-0C63-BBAB523D9414}"/>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Bolton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09C7550B-2834-41EA-E9DE-0FE54122198E}"/>
              </a:ext>
            </a:extLst>
          </p:cNvPr>
          <p:cNvSpPr txBox="1"/>
          <p:nvPr/>
        </p:nvSpPr>
        <p:spPr>
          <a:xfrm>
            <a:off x="550135" y="6103948"/>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7" name="TextBox 3">
            <a:extLst>
              <a:ext uri="{FF2B5EF4-FFF2-40B4-BE49-F238E27FC236}">
                <a16:creationId xmlns:a16="http://schemas.microsoft.com/office/drawing/2014/main" id="{9BD24398-468A-CD63-2973-A07F2E85C051}"/>
              </a:ext>
            </a:extLst>
          </p:cNvPr>
          <p:cNvSpPr txBox="1"/>
          <p:nvPr/>
        </p:nvSpPr>
        <p:spPr>
          <a:xfrm>
            <a:off x="550136" y="5187624"/>
            <a:ext cx="4097547"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DA6DD343-B571-472A-0805-479D9A5D769E}"/>
              </a:ext>
            </a:extLst>
          </p:cNvPr>
          <p:cNvSpPr txBox="1"/>
          <p:nvPr/>
        </p:nvSpPr>
        <p:spPr>
          <a:xfrm>
            <a:off x="550135" y="3429000"/>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FA00EB-3FAD-85E8-5397-1581B8267739}"/>
              </a:ext>
            </a:extLst>
          </p:cNvPr>
          <p:cNvSpPr txBox="1"/>
          <p:nvPr/>
        </p:nvSpPr>
        <p:spPr>
          <a:xfrm>
            <a:off x="550135" y="2998140"/>
            <a:ext cx="3726095"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10" name="Picture 9" descr="A screenshot from a spreadsheet table showing the estimated eligible non-claimants by ward in  Bolton at February 2024 with a total for Bolton.">
            <a:extLst>
              <a:ext uri="{FF2B5EF4-FFF2-40B4-BE49-F238E27FC236}">
                <a16:creationId xmlns:a16="http://schemas.microsoft.com/office/drawing/2014/main" id="{AD952AA3-60DC-BBBB-E52F-A5F50A5AA141}"/>
              </a:ext>
            </a:extLst>
          </p:cNvPr>
          <p:cNvPicPr>
            <a:picLocks noChangeAspect="1"/>
          </p:cNvPicPr>
          <p:nvPr/>
        </p:nvPicPr>
        <p:blipFill rotWithShape="1">
          <a:blip r:embed="rId2">
            <a:extLst>
              <a:ext uri="{28A0092B-C50C-407E-A947-70E740481C1C}">
                <a14:useLocalDpi xmlns:a14="http://schemas.microsoft.com/office/drawing/2010/main" val="0"/>
              </a:ext>
            </a:extLst>
          </a:blip>
          <a:srcRect l="1710" t="1498" r="1499" b="2101"/>
          <a:stretch/>
        </p:blipFill>
        <p:spPr>
          <a:xfrm>
            <a:off x="5419725" y="504315"/>
            <a:ext cx="5843940" cy="5216400"/>
          </a:xfrm>
          <a:prstGeom prst="rect">
            <a:avLst/>
          </a:prstGeom>
        </p:spPr>
      </p:pic>
    </p:spTree>
    <p:extLst>
      <p:ext uri="{BB962C8B-B14F-4D97-AF65-F5344CB8AC3E}">
        <p14:creationId xmlns:p14="http://schemas.microsoft.com/office/powerpoint/2010/main" val="723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E925-B3D6-850C-957B-36580A497738}"/>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Bolton (February 2024)</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62FDF62-C88D-D7D3-37C8-4F11D6F183D3}"/>
              </a:ext>
            </a:extLst>
          </p:cNvPr>
          <p:cNvSpPr txBox="1"/>
          <p:nvPr/>
        </p:nvSpPr>
        <p:spPr>
          <a:xfrm>
            <a:off x="466725" y="6113565"/>
            <a:ext cx="11190761" cy="830997"/>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 PC </a:t>
            </a:r>
            <a:r>
              <a:rPr lang="en-GB" sz="1100" dirty="0">
                <a:solidFill>
                  <a:srgbClr val="5C5B5A"/>
                </a:solidFill>
                <a:latin typeface="Arial" panose="020B0604020202020204" pitchFamily="34" charset="0"/>
                <a:cs typeface="Arial" panose="020B0604020202020204" pitchFamily="34" charset="0"/>
              </a:rPr>
              <a:t>4</a:t>
            </a:r>
          </a:p>
          <a:p>
            <a:pPr marL="171450" indent="-171450">
              <a:buFont typeface="Wingdings" panose="05000000000000000000" pitchFamily="2" charset="2"/>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pension-credit-tables-FYE-2022.ods (live.com)</a:t>
            </a:r>
            <a:r>
              <a:rPr lang="en-GB" sz="1200" dirty="0">
                <a:solidFill>
                  <a:srgbClr val="0000FF"/>
                </a:solidFill>
                <a:latin typeface="Arial" panose="020B0604020202020204" pitchFamily="34" charset="0"/>
                <a:cs typeface="Arial" panose="020B0604020202020204" pitchFamily="34" charset="0"/>
              </a:rPr>
              <a:t> </a:t>
            </a:r>
            <a:r>
              <a:rPr lang="en-GB" sz="12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Income-related benefits: estimates of take-up: financial year ending 2022</a:t>
            </a:r>
            <a:endParaRPr lang="en-GB" sz="1200" dirty="0">
              <a:solidFill>
                <a:srgbClr val="0000FF"/>
              </a:solidFill>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BDB8570C-0835-C5AB-4438-ABB2232563F6}"/>
              </a:ext>
            </a:extLst>
          </p:cNvPr>
          <p:cNvSpPr txBox="1"/>
          <p:nvPr/>
        </p:nvSpPr>
        <p:spPr>
          <a:xfrm>
            <a:off x="500330" y="5255388"/>
            <a:ext cx="3204895" cy="889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E6758F9-A73E-C45A-66C2-9179A7996CC4}"/>
              </a:ext>
            </a:extLst>
          </p:cNvPr>
          <p:cNvSpPr txBox="1"/>
          <p:nvPr/>
        </p:nvSpPr>
        <p:spPr>
          <a:xfrm>
            <a:off x="509474" y="4780896"/>
            <a:ext cx="2677607" cy="646331"/>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9" name="Picture 8" descr="A screenshot from a spreadsheet table showing the estimated amount of Pension Credit that is not claimed each year in each ward in Bolton as at February 2024 with also a total figure for all of Bolton.">
            <a:extLst>
              <a:ext uri="{FF2B5EF4-FFF2-40B4-BE49-F238E27FC236}">
                <a16:creationId xmlns:a16="http://schemas.microsoft.com/office/drawing/2014/main" id="{5EEA056D-0DE6-31F1-05F1-D639F9D034B7}"/>
              </a:ext>
            </a:extLst>
          </p:cNvPr>
          <p:cNvPicPr>
            <a:picLocks noChangeAspect="1"/>
          </p:cNvPicPr>
          <p:nvPr/>
        </p:nvPicPr>
        <p:blipFill rotWithShape="1">
          <a:blip r:embed="rId5">
            <a:extLst>
              <a:ext uri="{28A0092B-C50C-407E-A947-70E740481C1C}">
                <a14:useLocalDpi xmlns:a14="http://schemas.microsoft.com/office/drawing/2010/main" val="0"/>
              </a:ext>
            </a:extLst>
          </a:blip>
          <a:srcRect l="1510" t="1889" r="1050" b="1831"/>
          <a:stretch/>
        </p:blipFill>
        <p:spPr>
          <a:xfrm>
            <a:off x="4786300" y="489234"/>
            <a:ext cx="6871186" cy="5511516"/>
          </a:xfrm>
          <a:prstGeom prst="rect">
            <a:avLst/>
          </a:prstGeom>
        </p:spPr>
      </p:pic>
    </p:spTree>
    <p:extLst>
      <p:ext uri="{BB962C8B-B14F-4D97-AF65-F5344CB8AC3E}">
        <p14:creationId xmlns:p14="http://schemas.microsoft.com/office/powerpoint/2010/main" val="157569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4" name="Picture 3"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DFD16AA0-696B-0B1D-D623-EC451DB19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288" y="1057666"/>
            <a:ext cx="6097712" cy="4451922"/>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78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1886</TotalTime>
  <Words>2766</Words>
  <Application>Microsoft Office PowerPoint</Application>
  <PresentationFormat>Widescreen</PresentationFormat>
  <Paragraphs>133</Paragraphs>
  <Slides>19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Times New Roman</vt:lpstr>
      <vt:lpstr>Wingdings</vt:lpstr>
      <vt:lpstr>Office Theme</vt:lpstr>
      <vt:lpstr>1_Office Theme</vt:lpstr>
      <vt:lpstr>Pension Credit and Winter Fuel Payments</vt:lpstr>
      <vt:lpstr>Pension Credit summary Bolton (February 2024 data)</vt:lpstr>
      <vt:lpstr>Pension Credit entitlements </vt:lpstr>
      <vt:lpstr>Pension Credit - other potential benefits </vt:lpstr>
      <vt:lpstr>Key statistics for Bolton (February 2024)</vt:lpstr>
      <vt:lpstr>Pension Credit claimants by wards in Bolton (February 2024)</vt:lpstr>
      <vt:lpstr>Estimated Eligible Non-Recipients (ENRs) by ward in Bolton (February 2024)</vt:lpstr>
      <vt:lpstr>Estimated total amount of missed Pension Credit uptake in Bolton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285</cp:revision>
  <dcterms:created xsi:type="dcterms:W3CDTF">2020-10-30T09:24:29Z</dcterms:created>
  <dcterms:modified xsi:type="dcterms:W3CDTF">2024-10-09T13:46:22Z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