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268" r:id="rId6"/>
    <p:sldId id="269" r:id="rId7"/>
    <p:sldId id="270" r:id="rId8"/>
    <p:sldId id="271" r:id="rId9"/>
    <p:sldId id="308" r:id="rId10"/>
    <p:sldId id="273" r:id="rId11"/>
    <p:sldId id="274" r:id="rId12"/>
    <p:sldId id="309" r:id="rId13"/>
    <p:sldId id="275" r:id="rId14"/>
    <p:sldId id="276" r:id="rId15"/>
    <p:sldId id="277"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65B18-3079-41A1-A4AB-61849E1F43E0}" v="21" dt="2024-09-20T09:50:37.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424"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DC965B18-3079-41A1-A4AB-61849E1F43E0}"/>
    <pc:docChg chg="undo custSel addSld delSld modSld">
      <pc:chgData name="Coffey, May" userId="74318281-8da5-4c25-9c2f-98004019047b" providerId="ADAL" clId="{DC965B18-3079-41A1-A4AB-61849E1F43E0}" dt="2024-09-20T09:50:37.125" v="111"/>
      <pc:docMkLst>
        <pc:docMk/>
      </pc:docMkLst>
      <pc:sldChg chg="del">
        <pc:chgData name="Coffey, May" userId="74318281-8da5-4c25-9c2f-98004019047b" providerId="ADAL" clId="{DC965B18-3079-41A1-A4AB-61849E1F43E0}" dt="2024-09-20T07:44:25.257" v="20" actId="47"/>
        <pc:sldMkLst>
          <pc:docMk/>
          <pc:sldMk cId="513742067" sldId="259"/>
        </pc:sldMkLst>
      </pc:sldChg>
      <pc:sldChg chg="del">
        <pc:chgData name="Coffey, May" userId="74318281-8da5-4c25-9c2f-98004019047b" providerId="ADAL" clId="{DC965B18-3079-41A1-A4AB-61849E1F43E0}" dt="2024-09-20T07:43:25.555" v="10" actId="47"/>
        <pc:sldMkLst>
          <pc:docMk/>
          <pc:sldMk cId="477254947" sldId="266"/>
        </pc:sldMkLst>
      </pc:sldChg>
      <pc:sldChg chg="addSp modSp add mod">
        <pc:chgData name="Coffey, May" userId="74318281-8da5-4c25-9c2f-98004019047b" providerId="ADAL" clId="{DC965B18-3079-41A1-A4AB-61849E1F43E0}" dt="2024-09-20T07:42:30.660" v="3" actId="1076"/>
        <pc:sldMkLst>
          <pc:docMk/>
          <pc:sldMk cId="2568984743" sldId="268"/>
        </pc:sldMkLst>
        <pc:spChg chg="add mod">
          <ac:chgData name="Coffey, May" userId="74318281-8da5-4c25-9c2f-98004019047b" providerId="ADAL" clId="{DC965B18-3079-41A1-A4AB-61849E1F43E0}" dt="2024-09-20T07:42:26.287" v="2" actId="207"/>
          <ac:spMkLst>
            <pc:docMk/>
            <pc:sldMk cId="2568984743" sldId="268"/>
            <ac:spMk id="2" creationId="{FFFB2C39-DFA1-26CF-3AF2-1CBF2BA694B7}"/>
          </ac:spMkLst>
        </pc:spChg>
        <pc:spChg chg="add mod">
          <ac:chgData name="Coffey, May" userId="74318281-8da5-4c25-9c2f-98004019047b" providerId="ADAL" clId="{DC965B18-3079-41A1-A4AB-61849E1F43E0}" dt="2024-09-20T07:42:30.660" v="3" actId="1076"/>
          <ac:spMkLst>
            <pc:docMk/>
            <pc:sldMk cId="2568984743" sldId="268"/>
            <ac:spMk id="3" creationId="{98BE9E82-BC63-0F3A-7996-BE6F458D49E7}"/>
          </ac:spMkLst>
        </pc:spChg>
      </pc:sldChg>
      <pc:sldChg chg="addSp delSp modSp add mod">
        <pc:chgData name="Coffey, May" userId="74318281-8da5-4c25-9c2f-98004019047b" providerId="ADAL" clId="{DC965B18-3079-41A1-A4AB-61849E1F43E0}" dt="2024-09-20T07:43:13.045" v="9" actId="207"/>
        <pc:sldMkLst>
          <pc:docMk/>
          <pc:sldMk cId="1659684851" sldId="269"/>
        </pc:sldMkLst>
        <pc:spChg chg="add del mod">
          <ac:chgData name="Coffey, May" userId="74318281-8da5-4c25-9c2f-98004019047b" providerId="ADAL" clId="{DC965B18-3079-41A1-A4AB-61849E1F43E0}" dt="2024-09-20T07:42:53.310" v="7" actId="478"/>
          <ac:spMkLst>
            <pc:docMk/>
            <pc:sldMk cId="1659684851" sldId="269"/>
            <ac:spMk id="2" creationId="{EDBF7954-4743-59CA-0E62-BC9ED6E5F14A}"/>
          </ac:spMkLst>
        </pc:spChg>
        <pc:spChg chg="add del mod">
          <ac:chgData name="Coffey, May" userId="74318281-8da5-4c25-9c2f-98004019047b" providerId="ADAL" clId="{DC965B18-3079-41A1-A4AB-61849E1F43E0}" dt="2024-09-20T07:42:53.310" v="7" actId="478"/>
          <ac:spMkLst>
            <pc:docMk/>
            <pc:sldMk cId="1659684851" sldId="269"/>
            <ac:spMk id="3" creationId="{483FB4CE-689F-E826-2F35-C2C3345AA9C5}"/>
          </ac:spMkLst>
        </pc:spChg>
        <pc:spChg chg="add del mod">
          <ac:chgData name="Coffey, May" userId="74318281-8da5-4c25-9c2f-98004019047b" providerId="ADAL" clId="{DC965B18-3079-41A1-A4AB-61849E1F43E0}" dt="2024-09-20T07:42:53.310" v="7" actId="478"/>
          <ac:spMkLst>
            <pc:docMk/>
            <pc:sldMk cId="1659684851" sldId="269"/>
            <ac:spMk id="4" creationId="{03B9FBE7-B923-64A8-CD4B-AC9673E21D7C}"/>
          </ac:spMkLst>
        </pc:spChg>
        <pc:spChg chg="add mod">
          <ac:chgData name="Coffey, May" userId="74318281-8da5-4c25-9c2f-98004019047b" providerId="ADAL" clId="{DC965B18-3079-41A1-A4AB-61849E1F43E0}" dt="2024-09-20T07:43:13.045" v="9" actId="207"/>
          <ac:spMkLst>
            <pc:docMk/>
            <pc:sldMk cId="1659684851" sldId="269"/>
            <ac:spMk id="5" creationId="{096164A1-DA6A-27CC-6C11-2C048834CB68}"/>
          </ac:spMkLst>
        </pc:spChg>
        <pc:spChg chg="add mod">
          <ac:chgData name="Coffey, May" userId="74318281-8da5-4c25-9c2f-98004019047b" providerId="ADAL" clId="{DC965B18-3079-41A1-A4AB-61849E1F43E0}" dt="2024-09-20T07:43:13.045" v="9" actId="207"/>
          <ac:spMkLst>
            <pc:docMk/>
            <pc:sldMk cId="1659684851" sldId="269"/>
            <ac:spMk id="6" creationId="{38072BF7-9537-2A1C-1FC2-65DCF8C07EA2}"/>
          </ac:spMkLst>
        </pc:spChg>
        <pc:spChg chg="add mod">
          <ac:chgData name="Coffey, May" userId="74318281-8da5-4c25-9c2f-98004019047b" providerId="ADAL" clId="{DC965B18-3079-41A1-A4AB-61849E1F43E0}" dt="2024-09-20T07:43:13.045" v="9" actId="207"/>
          <ac:spMkLst>
            <pc:docMk/>
            <pc:sldMk cId="1659684851" sldId="269"/>
            <ac:spMk id="7" creationId="{3AC95528-17CC-6B39-E60B-57BAB23BF89A}"/>
          </ac:spMkLst>
        </pc:spChg>
      </pc:sldChg>
      <pc:sldChg chg="addSp modSp add mod">
        <pc:chgData name="Coffey, May" userId="74318281-8da5-4c25-9c2f-98004019047b" providerId="ADAL" clId="{DC965B18-3079-41A1-A4AB-61849E1F43E0}" dt="2024-09-20T07:43:55.040" v="15" actId="1076"/>
        <pc:sldMkLst>
          <pc:docMk/>
          <pc:sldMk cId="2381937773" sldId="270"/>
        </pc:sldMkLst>
        <pc:spChg chg="add mod">
          <ac:chgData name="Coffey, May" userId="74318281-8da5-4c25-9c2f-98004019047b" providerId="ADAL" clId="{DC965B18-3079-41A1-A4AB-61849E1F43E0}" dt="2024-09-20T07:43:40.232" v="12" actId="207"/>
          <ac:spMkLst>
            <pc:docMk/>
            <pc:sldMk cId="2381937773" sldId="270"/>
            <ac:spMk id="2" creationId="{B2817A12-AC10-6602-1813-096ACE8AD026}"/>
          </ac:spMkLst>
        </pc:spChg>
        <pc:spChg chg="add mod">
          <ac:chgData name="Coffey, May" userId="74318281-8da5-4c25-9c2f-98004019047b" providerId="ADAL" clId="{DC965B18-3079-41A1-A4AB-61849E1F43E0}" dt="2024-09-20T07:43:55.040" v="15" actId="1076"/>
          <ac:spMkLst>
            <pc:docMk/>
            <pc:sldMk cId="2381937773" sldId="270"/>
            <ac:spMk id="3" creationId="{9122201C-0B53-8788-22EF-9E8BDFEAEBE2}"/>
          </ac:spMkLst>
        </pc:spChg>
        <pc:spChg chg="add mod">
          <ac:chgData name="Coffey, May" userId="74318281-8da5-4c25-9c2f-98004019047b" providerId="ADAL" clId="{DC965B18-3079-41A1-A4AB-61849E1F43E0}" dt="2024-09-20T07:43:40.232" v="12" actId="207"/>
          <ac:spMkLst>
            <pc:docMk/>
            <pc:sldMk cId="2381937773" sldId="270"/>
            <ac:spMk id="4" creationId="{BDF20100-E29F-744C-728B-148F254CACDF}"/>
          </ac:spMkLst>
        </pc:spChg>
      </pc:sldChg>
      <pc:sldChg chg="addSp modSp add mod">
        <pc:chgData name="Coffey, May" userId="74318281-8da5-4c25-9c2f-98004019047b" providerId="ADAL" clId="{DC965B18-3079-41A1-A4AB-61849E1F43E0}" dt="2024-09-20T07:44:18.668" v="19" actId="1076"/>
        <pc:sldMkLst>
          <pc:docMk/>
          <pc:sldMk cId="4249558988" sldId="271"/>
        </pc:sldMkLst>
        <pc:spChg chg="add mod">
          <ac:chgData name="Coffey, May" userId="74318281-8da5-4c25-9c2f-98004019047b" providerId="ADAL" clId="{DC965B18-3079-41A1-A4AB-61849E1F43E0}" dt="2024-09-20T07:44:13.556" v="18" actId="207"/>
          <ac:spMkLst>
            <pc:docMk/>
            <pc:sldMk cId="4249558988" sldId="271"/>
            <ac:spMk id="2" creationId="{ACCEA383-2022-CBFD-7125-3BDB31901D0D}"/>
          </ac:spMkLst>
        </pc:spChg>
        <pc:spChg chg="add mod">
          <ac:chgData name="Coffey, May" userId="74318281-8da5-4c25-9c2f-98004019047b" providerId="ADAL" clId="{DC965B18-3079-41A1-A4AB-61849E1F43E0}" dt="2024-09-20T07:44:13.556" v="18" actId="207"/>
          <ac:spMkLst>
            <pc:docMk/>
            <pc:sldMk cId="4249558988" sldId="271"/>
            <ac:spMk id="3" creationId="{623EF04F-5113-8AD4-947D-9AB28953F99A}"/>
          </ac:spMkLst>
        </pc:spChg>
        <pc:spChg chg="add mod">
          <ac:chgData name="Coffey, May" userId="74318281-8da5-4c25-9c2f-98004019047b" providerId="ADAL" clId="{DC965B18-3079-41A1-A4AB-61849E1F43E0}" dt="2024-09-20T07:44:18.668" v="19" actId="1076"/>
          <ac:spMkLst>
            <pc:docMk/>
            <pc:sldMk cId="4249558988" sldId="271"/>
            <ac:spMk id="4" creationId="{A353223A-78B0-E317-ED48-8EF72F65870E}"/>
          </ac:spMkLst>
        </pc:spChg>
      </pc:sldChg>
      <pc:sldChg chg="del">
        <pc:chgData name="Coffey, May" userId="74318281-8da5-4c25-9c2f-98004019047b" providerId="ADAL" clId="{DC965B18-3079-41A1-A4AB-61849E1F43E0}" dt="2024-09-20T07:44:01.799" v="16" actId="47"/>
        <pc:sldMkLst>
          <pc:docMk/>
          <pc:sldMk cId="1210409543" sldId="272"/>
        </pc:sldMkLst>
      </pc:sldChg>
      <pc:sldChg chg="addSp modSp add mod">
        <pc:chgData name="Coffey, May" userId="74318281-8da5-4c25-9c2f-98004019047b" providerId="ADAL" clId="{DC965B18-3079-41A1-A4AB-61849E1F43E0}" dt="2024-09-20T07:45:38.278" v="34" actId="1076"/>
        <pc:sldMkLst>
          <pc:docMk/>
          <pc:sldMk cId="1398147209" sldId="273"/>
        </pc:sldMkLst>
        <pc:spChg chg="add mod">
          <ac:chgData name="Coffey, May" userId="74318281-8da5-4c25-9c2f-98004019047b" providerId="ADAL" clId="{DC965B18-3079-41A1-A4AB-61849E1F43E0}" dt="2024-09-20T07:45:15.539" v="29" actId="207"/>
          <ac:spMkLst>
            <pc:docMk/>
            <pc:sldMk cId="1398147209" sldId="273"/>
            <ac:spMk id="2" creationId="{029717FC-9DE2-07F3-19FB-081FFEC18F95}"/>
          </ac:spMkLst>
        </pc:spChg>
        <pc:spChg chg="add mod">
          <ac:chgData name="Coffey, May" userId="74318281-8da5-4c25-9c2f-98004019047b" providerId="ADAL" clId="{DC965B18-3079-41A1-A4AB-61849E1F43E0}" dt="2024-09-20T07:45:32.276" v="33" actId="1076"/>
          <ac:spMkLst>
            <pc:docMk/>
            <pc:sldMk cId="1398147209" sldId="273"/>
            <ac:spMk id="3" creationId="{B237767F-E504-7480-D61D-7D49C28122DE}"/>
          </ac:spMkLst>
        </pc:spChg>
        <pc:spChg chg="add mod">
          <ac:chgData name="Coffey, May" userId="74318281-8da5-4c25-9c2f-98004019047b" providerId="ADAL" clId="{DC965B18-3079-41A1-A4AB-61849E1F43E0}" dt="2024-09-20T07:45:38.278" v="34" actId="1076"/>
          <ac:spMkLst>
            <pc:docMk/>
            <pc:sldMk cId="1398147209" sldId="273"/>
            <ac:spMk id="4" creationId="{62E2CC8A-5EA9-97F8-0AC2-03FF0B1B1EA7}"/>
          </ac:spMkLst>
        </pc:spChg>
        <pc:spChg chg="add mod">
          <ac:chgData name="Coffey, May" userId="74318281-8da5-4c25-9c2f-98004019047b" providerId="ADAL" clId="{DC965B18-3079-41A1-A4AB-61849E1F43E0}" dt="2024-09-20T07:45:38.278" v="34" actId="1076"/>
          <ac:spMkLst>
            <pc:docMk/>
            <pc:sldMk cId="1398147209" sldId="273"/>
            <ac:spMk id="5" creationId="{E8111266-DA9E-5601-4B8F-3BFE0D6F5CAC}"/>
          </ac:spMkLst>
        </pc:spChg>
        <pc:spChg chg="add mod">
          <ac:chgData name="Coffey, May" userId="74318281-8da5-4c25-9c2f-98004019047b" providerId="ADAL" clId="{DC965B18-3079-41A1-A4AB-61849E1F43E0}" dt="2024-09-20T07:45:38.278" v="34" actId="1076"/>
          <ac:spMkLst>
            <pc:docMk/>
            <pc:sldMk cId="1398147209" sldId="273"/>
            <ac:spMk id="6" creationId="{FEBB3AED-0932-89CB-8ED2-FD2A1DB829B1}"/>
          </ac:spMkLst>
        </pc:spChg>
        <pc:picChg chg="add mod">
          <ac:chgData name="Coffey, May" userId="74318281-8da5-4c25-9c2f-98004019047b" providerId="ADAL" clId="{DC965B18-3079-41A1-A4AB-61849E1F43E0}" dt="2024-09-20T07:45:21.469" v="30" actId="14100"/>
          <ac:picMkLst>
            <pc:docMk/>
            <pc:sldMk cId="1398147209" sldId="273"/>
            <ac:picMk id="7" creationId="{35842206-2D89-A942-FF8D-7DB11A500BCD}"/>
          </ac:picMkLst>
        </pc:picChg>
      </pc:sldChg>
      <pc:sldChg chg="addSp modSp add mod">
        <pc:chgData name="Coffey, May" userId="74318281-8da5-4c25-9c2f-98004019047b" providerId="ADAL" clId="{DC965B18-3079-41A1-A4AB-61849E1F43E0}" dt="2024-09-20T07:46:24.203" v="42" actId="1076"/>
        <pc:sldMkLst>
          <pc:docMk/>
          <pc:sldMk cId="571136619" sldId="274"/>
        </pc:sldMkLst>
        <pc:spChg chg="add mod">
          <ac:chgData name="Coffey, May" userId="74318281-8da5-4c25-9c2f-98004019047b" providerId="ADAL" clId="{DC965B18-3079-41A1-A4AB-61849E1F43E0}" dt="2024-09-20T07:45:56.175" v="37" actId="207"/>
          <ac:spMkLst>
            <pc:docMk/>
            <pc:sldMk cId="571136619" sldId="274"/>
            <ac:spMk id="2" creationId="{B5DC53A0-ED07-8A3D-C882-15F5C61606E6}"/>
          </ac:spMkLst>
        </pc:spChg>
        <pc:spChg chg="add mod">
          <ac:chgData name="Coffey, May" userId="74318281-8da5-4c25-9c2f-98004019047b" providerId="ADAL" clId="{DC965B18-3079-41A1-A4AB-61849E1F43E0}" dt="2024-09-20T07:46:19.693" v="41" actId="14100"/>
          <ac:spMkLst>
            <pc:docMk/>
            <pc:sldMk cId="571136619" sldId="274"/>
            <ac:spMk id="3" creationId="{426682F2-9938-2338-1FCF-05F0B4DF7290}"/>
          </ac:spMkLst>
        </pc:spChg>
        <pc:spChg chg="add mod">
          <ac:chgData name="Coffey, May" userId="74318281-8da5-4c25-9c2f-98004019047b" providerId="ADAL" clId="{DC965B18-3079-41A1-A4AB-61849E1F43E0}" dt="2024-09-20T07:46:24.203" v="42" actId="1076"/>
          <ac:spMkLst>
            <pc:docMk/>
            <pc:sldMk cId="571136619" sldId="274"/>
            <ac:spMk id="4" creationId="{9874BD22-512D-0597-B7BA-B4B1098BD764}"/>
          </ac:spMkLst>
        </pc:spChg>
        <pc:spChg chg="add mod">
          <ac:chgData name="Coffey, May" userId="74318281-8da5-4c25-9c2f-98004019047b" providerId="ADAL" clId="{DC965B18-3079-41A1-A4AB-61849E1F43E0}" dt="2024-09-20T07:46:24.203" v="42" actId="1076"/>
          <ac:spMkLst>
            <pc:docMk/>
            <pc:sldMk cId="571136619" sldId="274"/>
            <ac:spMk id="6" creationId="{873E14C2-7521-9113-CADC-FE36D1BC0FC6}"/>
          </ac:spMkLst>
        </pc:spChg>
        <pc:picChg chg="add mod">
          <ac:chgData name="Coffey, May" userId="74318281-8da5-4c25-9c2f-98004019047b" providerId="ADAL" clId="{DC965B18-3079-41A1-A4AB-61849E1F43E0}" dt="2024-09-20T07:46:00.104" v="38" actId="14100"/>
          <ac:picMkLst>
            <pc:docMk/>
            <pc:sldMk cId="571136619" sldId="274"/>
            <ac:picMk id="5" creationId="{4D199906-2A22-6E94-31F4-29B43F676DE6}"/>
          </ac:picMkLst>
        </pc:picChg>
      </pc:sldChg>
      <pc:sldChg chg="addSp modSp add mod">
        <pc:chgData name="Coffey, May" userId="74318281-8da5-4c25-9c2f-98004019047b" providerId="ADAL" clId="{DC965B18-3079-41A1-A4AB-61849E1F43E0}" dt="2024-09-20T07:46:50.849" v="48" actId="1076"/>
        <pc:sldMkLst>
          <pc:docMk/>
          <pc:sldMk cId="1859627562" sldId="275"/>
        </pc:sldMkLst>
        <pc:spChg chg="add mod">
          <ac:chgData name="Coffey, May" userId="74318281-8da5-4c25-9c2f-98004019047b" providerId="ADAL" clId="{DC965B18-3079-41A1-A4AB-61849E1F43E0}" dt="2024-09-20T07:46:38.239" v="45" actId="207"/>
          <ac:spMkLst>
            <pc:docMk/>
            <pc:sldMk cId="1859627562" sldId="275"/>
            <ac:spMk id="2" creationId="{D66B7808-E7B2-F96B-FA7A-3CBD78F258C7}"/>
          </ac:spMkLst>
        </pc:spChg>
        <pc:spChg chg="add mod">
          <ac:chgData name="Coffey, May" userId="74318281-8da5-4c25-9c2f-98004019047b" providerId="ADAL" clId="{DC965B18-3079-41A1-A4AB-61849E1F43E0}" dt="2024-09-20T07:46:50.849" v="48" actId="1076"/>
          <ac:spMkLst>
            <pc:docMk/>
            <pc:sldMk cId="1859627562" sldId="275"/>
            <ac:spMk id="4" creationId="{19F2FBBA-C3C3-5A79-E8E3-A2B4A22B8F68}"/>
          </ac:spMkLst>
        </pc:spChg>
        <pc:picChg chg="add mod">
          <ac:chgData name="Coffey, May" userId="74318281-8da5-4c25-9c2f-98004019047b" providerId="ADAL" clId="{DC965B18-3079-41A1-A4AB-61849E1F43E0}" dt="2024-09-20T07:46:47.500" v="47" actId="14100"/>
          <ac:picMkLst>
            <pc:docMk/>
            <pc:sldMk cId="1859627562" sldId="275"/>
            <ac:picMk id="3" creationId="{1A304C2A-17B7-5739-293B-984A121F5818}"/>
          </ac:picMkLst>
        </pc:picChg>
      </pc:sldChg>
      <pc:sldChg chg="addSp modSp add mod">
        <pc:chgData name="Coffey, May" userId="74318281-8da5-4c25-9c2f-98004019047b" providerId="ADAL" clId="{DC965B18-3079-41A1-A4AB-61849E1F43E0}" dt="2024-09-20T07:47:27.797" v="56" actId="1076"/>
        <pc:sldMkLst>
          <pc:docMk/>
          <pc:sldMk cId="3706333658" sldId="276"/>
        </pc:sldMkLst>
        <pc:spChg chg="add mod">
          <ac:chgData name="Coffey, May" userId="74318281-8da5-4c25-9c2f-98004019047b" providerId="ADAL" clId="{DC965B18-3079-41A1-A4AB-61849E1F43E0}" dt="2024-09-20T07:47:12.015" v="52" actId="207"/>
          <ac:spMkLst>
            <pc:docMk/>
            <pc:sldMk cId="3706333658" sldId="276"/>
            <ac:spMk id="2" creationId="{BB284BCB-3552-9DA0-80CE-EEA8C833666C}"/>
          </ac:spMkLst>
        </pc:spChg>
        <pc:spChg chg="add mod">
          <ac:chgData name="Coffey, May" userId="74318281-8da5-4c25-9c2f-98004019047b" providerId="ADAL" clId="{DC965B18-3079-41A1-A4AB-61849E1F43E0}" dt="2024-09-20T07:47:27.797" v="56" actId="1076"/>
          <ac:spMkLst>
            <pc:docMk/>
            <pc:sldMk cId="3706333658" sldId="276"/>
            <ac:spMk id="4" creationId="{8F0B6D73-CECE-A7AB-946D-7B438FC8F3C5}"/>
          </ac:spMkLst>
        </pc:spChg>
        <pc:picChg chg="add mod">
          <ac:chgData name="Coffey, May" userId="74318281-8da5-4c25-9c2f-98004019047b" providerId="ADAL" clId="{DC965B18-3079-41A1-A4AB-61849E1F43E0}" dt="2024-09-20T07:47:10.125" v="51" actId="14100"/>
          <ac:picMkLst>
            <pc:docMk/>
            <pc:sldMk cId="3706333658" sldId="276"/>
            <ac:picMk id="3" creationId="{FFCEDE77-C79E-74FF-D3D7-BA24F737DDE5}"/>
          </ac:picMkLst>
        </pc:picChg>
      </pc:sldChg>
      <pc:sldChg chg="addSp modSp add mod">
        <pc:chgData name="Coffey, May" userId="74318281-8da5-4c25-9c2f-98004019047b" providerId="ADAL" clId="{DC965B18-3079-41A1-A4AB-61849E1F43E0}" dt="2024-09-20T07:48:15.006" v="69" actId="1076"/>
        <pc:sldMkLst>
          <pc:docMk/>
          <pc:sldMk cId="3600232643" sldId="277"/>
        </pc:sldMkLst>
        <pc:spChg chg="add mod">
          <ac:chgData name="Coffey, May" userId="74318281-8da5-4c25-9c2f-98004019047b" providerId="ADAL" clId="{DC965B18-3079-41A1-A4AB-61849E1F43E0}" dt="2024-09-20T07:48:09.062" v="67" actId="1076"/>
          <ac:spMkLst>
            <pc:docMk/>
            <pc:sldMk cId="3600232643" sldId="277"/>
            <ac:spMk id="2" creationId="{91BD5FEC-31E9-AFC8-759A-0E8D93CD7BC3}"/>
          </ac:spMkLst>
        </pc:spChg>
        <pc:spChg chg="add mod">
          <ac:chgData name="Coffey, May" userId="74318281-8da5-4c25-9c2f-98004019047b" providerId="ADAL" clId="{DC965B18-3079-41A1-A4AB-61849E1F43E0}" dt="2024-09-20T07:48:12.932" v="68" actId="1076"/>
          <ac:spMkLst>
            <pc:docMk/>
            <pc:sldMk cId="3600232643" sldId="277"/>
            <ac:spMk id="3" creationId="{E8F23205-3A57-4891-9ACF-8B60E9C83527}"/>
          </ac:spMkLst>
        </pc:spChg>
        <pc:spChg chg="add mod">
          <ac:chgData name="Coffey, May" userId="74318281-8da5-4c25-9c2f-98004019047b" providerId="ADAL" clId="{DC965B18-3079-41A1-A4AB-61849E1F43E0}" dt="2024-09-20T07:47:51.699" v="63" actId="1076"/>
          <ac:spMkLst>
            <pc:docMk/>
            <pc:sldMk cId="3600232643" sldId="277"/>
            <ac:spMk id="5" creationId="{CD1A7AD2-2FD1-B161-C55F-90443AE64298}"/>
          </ac:spMkLst>
        </pc:spChg>
        <pc:picChg chg="add mod">
          <ac:chgData name="Coffey, May" userId="74318281-8da5-4c25-9c2f-98004019047b" providerId="ADAL" clId="{DC965B18-3079-41A1-A4AB-61849E1F43E0}" dt="2024-09-20T07:48:15.006" v="69" actId="1076"/>
          <ac:picMkLst>
            <pc:docMk/>
            <pc:sldMk cId="3600232643" sldId="277"/>
            <ac:picMk id="4" creationId="{72D473EB-FF9F-442B-7746-363AFC9BBF2A}"/>
          </ac:picMkLst>
        </pc:picChg>
      </pc:sldChg>
      <pc:sldChg chg="addSp modSp add mod">
        <pc:chgData name="Coffey, May" userId="74318281-8da5-4c25-9c2f-98004019047b" providerId="ADAL" clId="{DC965B18-3079-41A1-A4AB-61849E1F43E0}" dt="2024-09-20T07:48:37.635" v="74" actId="1076"/>
        <pc:sldMkLst>
          <pc:docMk/>
          <pc:sldMk cId="1950139356" sldId="278"/>
        </pc:sldMkLst>
        <pc:spChg chg="add mod">
          <ac:chgData name="Coffey, May" userId="74318281-8da5-4c25-9c2f-98004019047b" providerId="ADAL" clId="{DC965B18-3079-41A1-A4AB-61849E1F43E0}" dt="2024-09-20T07:48:29.979" v="72" actId="207"/>
          <ac:spMkLst>
            <pc:docMk/>
            <pc:sldMk cId="1950139356" sldId="278"/>
            <ac:spMk id="2" creationId="{57209C24-9C71-E4A1-EAB1-33788E8D1ED6}"/>
          </ac:spMkLst>
        </pc:spChg>
        <pc:spChg chg="add mod">
          <ac:chgData name="Coffey, May" userId="74318281-8da5-4c25-9c2f-98004019047b" providerId="ADAL" clId="{DC965B18-3079-41A1-A4AB-61849E1F43E0}" dt="2024-09-20T07:48:29.979" v="72" actId="207"/>
          <ac:spMkLst>
            <pc:docMk/>
            <pc:sldMk cId="1950139356" sldId="278"/>
            <ac:spMk id="4" creationId="{B20DD8B5-2CBC-CA0B-E03B-1307DF29F9D8}"/>
          </ac:spMkLst>
        </pc:spChg>
        <pc:spChg chg="add mod">
          <ac:chgData name="Coffey, May" userId="74318281-8da5-4c25-9c2f-98004019047b" providerId="ADAL" clId="{DC965B18-3079-41A1-A4AB-61849E1F43E0}" dt="2024-09-20T07:48:29.979" v="72" actId="207"/>
          <ac:spMkLst>
            <pc:docMk/>
            <pc:sldMk cId="1950139356" sldId="278"/>
            <ac:spMk id="5" creationId="{BEBD0053-6C32-2A0B-AE78-C19582AD714E}"/>
          </ac:spMkLst>
        </pc:spChg>
        <pc:spChg chg="add mod">
          <ac:chgData name="Coffey, May" userId="74318281-8da5-4c25-9c2f-98004019047b" providerId="ADAL" clId="{DC965B18-3079-41A1-A4AB-61849E1F43E0}" dt="2024-09-20T07:48:29.979" v="72" actId="207"/>
          <ac:spMkLst>
            <pc:docMk/>
            <pc:sldMk cId="1950139356" sldId="278"/>
            <ac:spMk id="6" creationId="{6CF6B49F-7A85-5B6C-67D7-0CB49ADF4A43}"/>
          </ac:spMkLst>
        </pc:spChg>
        <pc:picChg chg="add mod">
          <ac:chgData name="Coffey, May" userId="74318281-8da5-4c25-9c2f-98004019047b" providerId="ADAL" clId="{DC965B18-3079-41A1-A4AB-61849E1F43E0}" dt="2024-09-20T07:48:37.635" v="74" actId="1076"/>
          <ac:picMkLst>
            <pc:docMk/>
            <pc:sldMk cId="1950139356" sldId="278"/>
            <ac:picMk id="3" creationId="{9CF50345-8D1E-4D4C-2A2C-10113B6DCC74}"/>
          </ac:picMkLst>
        </pc:picChg>
      </pc:sldChg>
      <pc:sldChg chg="addSp modSp add">
        <pc:chgData name="Coffey, May" userId="74318281-8da5-4c25-9c2f-98004019047b" providerId="ADAL" clId="{DC965B18-3079-41A1-A4AB-61849E1F43E0}" dt="2024-09-20T07:48:53.490" v="76"/>
        <pc:sldMkLst>
          <pc:docMk/>
          <pc:sldMk cId="1536967440" sldId="279"/>
        </pc:sldMkLst>
        <pc:spChg chg="add mod">
          <ac:chgData name="Coffey, May" userId="74318281-8da5-4c25-9c2f-98004019047b" providerId="ADAL" clId="{DC965B18-3079-41A1-A4AB-61849E1F43E0}" dt="2024-09-20T07:48:53.490" v="76"/>
          <ac:spMkLst>
            <pc:docMk/>
            <pc:sldMk cId="1536967440" sldId="279"/>
            <ac:spMk id="2" creationId="{9EF79982-F7D0-FDB4-FE6E-F0F661494530}"/>
          </ac:spMkLst>
        </pc:spChg>
      </pc:sldChg>
      <pc:sldChg chg="addSp modSp add mod">
        <pc:chgData name="Coffey, May" userId="74318281-8da5-4c25-9c2f-98004019047b" providerId="ADAL" clId="{DC965B18-3079-41A1-A4AB-61849E1F43E0}" dt="2024-09-20T07:49:21.829" v="80" actId="1076"/>
        <pc:sldMkLst>
          <pc:docMk/>
          <pc:sldMk cId="4067622373" sldId="280"/>
        </pc:sldMkLst>
        <pc:spChg chg="add mod">
          <ac:chgData name="Coffey, May" userId="74318281-8da5-4c25-9c2f-98004019047b" providerId="ADAL" clId="{DC965B18-3079-41A1-A4AB-61849E1F43E0}" dt="2024-09-20T07:49:21.829" v="80" actId="1076"/>
          <ac:spMkLst>
            <pc:docMk/>
            <pc:sldMk cId="4067622373" sldId="280"/>
            <ac:spMk id="2" creationId="{12619CF6-97F9-E384-094C-DF5D742E857B}"/>
          </ac:spMkLst>
        </pc:spChg>
        <pc:spChg chg="add mod">
          <ac:chgData name="Coffey, May" userId="74318281-8da5-4c25-9c2f-98004019047b" providerId="ADAL" clId="{DC965B18-3079-41A1-A4AB-61849E1F43E0}" dt="2024-09-20T07:49:17.448" v="79" actId="207"/>
          <ac:spMkLst>
            <pc:docMk/>
            <pc:sldMk cId="4067622373" sldId="280"/>
            <ac:spMk id="3" creationId="{9F9C70DF-DCAE-969B-92CB-6EDAAF219610}"/>
          </ac:spMkLst>
        </pc:spChg>
      </pc:sldChg>
      <pc:sldChg chg="addSp modSp add mod">
        <pc:chgData name="Coffey, May" userId="74318281-8da5-4c25-9c2f-98004019047b" providerId="ADAL" clId="{DC965B18-3079-41A1-A4AB-61849E1F43E0}" dt="2024-09-20T07:49:59.379" v="87" actId="1076"/>
        <pc:sldMkLst>
          <pc:docMk/>
          <pc:sldMk cId="4086279104" sldId="281"/>
        </pc:sldMkLst>
        <pc:spChg chg="add mod">
          <ac:chgData name="Coffey, May" userId="74318281-8da5-4c25-9c2f-98004019047b" providerId="ADAL" clId="{DC965B18-3079-41A1-A4AB-61849E1F43E0}" dt="2024-09-20T07:49:35.492" v="83" actId="207"/>
          <ac:spMkLst>
            <pc:docMk/>
            <pc:sldMk cId="4086279104" sldId="281"/>
            <ac:spMk id="2" creationId="{B2363E7A-E16F-82F1-02AF-8180F46B01A3}"/>
          </ac:spMkLst>
        </pc:spChg>
        <pc:spChg chg="add mod">
          <ac:chgData name="Coffey, May" userId="74318281-8da5-4c25-9c2f-98004019047b" providerId="ADAL" clId="{DC965B18-3079-41A1-A4AB-61849E1F43E0}" dt="2024-09-20T07:49:59.379" v="87" actId="1076"/>
          <ac:spMkLst>
            <pc:docMk/>
            <pc:sldMk cId="4086279104" sldId="281"/>
            <ac:spMk id="3" creationId="{FB5FAD66-9881-D413-BF2A-ABD7AD5DF7B8}"/>
          </ac:spMkLst>
        </pc:spChg>
        <pc:spChg chg="add mod">
          <ac:chgData name="Coffey, May" userId="74318281-8da5-4c25-9c2f-98004019047b" providerId="ADAL" clId="{DC965B18-3079-41A1-A4AB-61849E1F43E0}" dt="2024-09-20T07:49:55.839" v="86" actId="1076"/>
          <ac:spMkLst>
            <pc:docMk/>
            <pc:sldMk cId="4086279104" sldId="281"/>
            <ac:spMk id="4" creationId="{2ED8476A-DB3C-741A-B388-4CEB7EDEF6F9}"/>
          </ac:spMkLst>
        </pc:spChg>
        <pc:picChg chg="add mod">
          <ac:chgData name="Coffey, May" userId="74318281-8da5-4c25-9c2f-98004019047b" providerId="ADAL" clId="{DC965B18-3079-41A1-A4AB-61849E1F43E0}" dt="2024-09-20T07:49:49.732" v="85" actId="1076"/>
          <ac:picMkLst>
            <pc:docMk/>
            <pc:sldMk cId="4086279104" sldId="281"/>
            <ac:picMk id="5" creationId="{587B4CD5-3385-25AF-6940-5C4D02672C40}"/>
          </ac:picMkLst>
        </pc:picChg>
      </pc:sldChg>
      <pc:sldChg chg="addSp modSp add mod">
        <pc:chgData name="Coffey, May" userId="74318281-8da5-4c25-9c2f-98004019047b" providerId="ADAL" clId="{DC965B18-3079-41A1-A4AB-61849E1F43E0}" dt="2024-09-20T07:50:25.789" v="94" actId="1076"/>
        <pc:sldMkLst>
          <pc:docMk/>
          <pc:sldMk cId="1037190083" sldId="282"/>
        </pc:sldMkLst>
        <pc:spChg chg="add mod">
          <ac:chgData name="Coffey, May" userId="74318281-8da5-4c25-9c2f-98004019047b" providerId="ADAL" clId="{DC965B18-3079-41A1-A4AB-61849E1F43E0}" dt="2024-09-20T07:50:11.661" v="90" actId="207"/>
          <ac:spMkLst>
            <pc:docMk/>
            <pc:sldMk cId="1037190083" sldId="282"/>
            <ac:spMk id="2" creationId="{C9869BDE-ABED-8C96-6187-924FF3659932}"/>
          </ac:spMkLst>
        </pc:spChg>
        <pc:spChg chg="add mod">
          <ac:chgData name="Coffey, May" userId="74318281-8da5-4c25-9c2f-98004019047b" providerId="ADAL" clId="{DC965B18-3079-41A1-A4AB-61849E1F43E0}" dt="2024-09-20T07:50:25.789" v="94" actId="1076"/>
          <ac:spMkLst>
            <pc:docMk/>
            <pc:sldMk cId="1037190083" sldId="282"/>
            <ac:spMk id="3" creationId="{E46CCFDD-6829-17BA-FA3F-5377D0299502}"/>
          </ac:spMkLst>
        </pc:spChg>
        <pc:spChg chg="add mod">
          <ac:chgData name="Coffey, May" userId="74318281-8da5-4c25-9c2f-98004019047b" providerId="ADAL" clId="{DC965B18-3079-41A1-A4AB-61849E1F43E0}" dt="2024-09-20T07:50:22.629" v="93" actId="1076"/>
          <ac:spMkLst>
            <pc:docMk/>
            <pc:sldMk cId="1037190083" sldId="282"/>
            <ac:spMk id="4" creationId="{2F8E1EC5-ABF0-DC40-6BF9-21C8B8CD72B4}"/>
          </ac:spMkLst>
        </pc:spChg>
        <pc:picChg chg="add mod">
          <ac:chgData name="Coffey, May" userId="74318281-8da5-4c25-9c2f-98004019047b" providerId="ADAL" clId="{DC965B18-3079-41A1-A4AB-61849E1F43E0}" dt="2024-09-20T07:50:19.075" v="92" actId="1076"/>
          <ac:picMkLst>
            <pc:docMk/>
            <pc:sldMk cId="1037190083" sldId="282"/>
            <ac:picMk id="5" creationId="{5FF7C0D4-EF51-3ADE-9285-8B87AB43A247}"/>
          </ac:picMkLst>
        </pc:picChg>
      </pc:sldChg>
      <pc:sldChg chg="addSp modSp add mod">
        <pc:chgData name="Coffey, May" userId="74318281-8da5-4c25-9c2f-98004019047b" providerId="ADAL" clId="{DC965B18-3079-41A1-A4AB-61849E1F43E0}" dt="2024-09-20T07:50:48.754" v="100" actId="1076"/>
        <pc:sldMkLst>
          <pc:docMk/>
          <pc:sldMk cId="615843791" sldId="283"/>
        </pc:sldMkLst>
        <pc:spChg chg="add mod">
          <ac:chgData name="Coffey, May" userId="74318281-8da5-4c25-9c2f-98004019047b" providerId="ADAL" clId="{DC965B18-3079-41A1-A4AB-61849E1F43E0}" dt="2024-09-20T07:50:38.437" v="98" actId="207"/>
          <ac:spMkLst>
            <pc:docMk/>
            <pc:sldMk cId="615843791" sldId="283"/>
            <ac:spMk id="2" creationId="{F6A40017-D3E4-A19C-FBE3-05F2647875FC}"/>
          </ac:spMkLst>
        </pc:spChg>
        <pc:spChg chg="add mod">
          <ac:chgData name="Coffey, May" userId="74318281-8da5-4c25-9c2f-98004019047b" providerId="ADAL" clId="{DC965B18-3079-41A1-A4AB-61849E1F43E0}" dt="2024-09-20T07:50:48.754" v="100" actId="1076"/>
          <ac:spMkLst>
            <pc:docMk/>
            <pc:sldMk cId="615843791" sldId="283"/>
            <ac:spMk id="3" creationId="{5A8BBF3A-9C64-A508-4CFA-9D82C1F54228}"/>
          </ac:spMkLst>
        </pc:spChg>
      </pc:sldChg>
      <pc:sldChg chg="addSp modSp add mod">
        <pc:chgData name="Coffey, May" userId="74318281-8da5-4c25-9c2f-98004019047b" providerId="ADAL" clId="{DC965B18-3079-41A1-A4AB-61849E1F43E0}" dt="2024-09-20T07:51:06.558" v="108" actId="20577"/>
        <pc:sldMkLst>
          <pc:docMk/>
          <pc:sldMk cId="3568254335" sldId="284"/>
        </pc:sldMkLst>
        <pc:spChg chg="add mod">
          <ac:chgData name="Coffey, May" userId="74318281-8da5-4c25-9c2f-98004019047b" providerId="ADAL" clId="{DC965B18-3079-41A1-A4AB-61849E1F43E0}" dt="2024-09-20T07:51:06.558" v="108" actId="20577"/>
          <ac:spMkLst>
            <pc:docMk/>
            <pc:sldMk cId="3568254335" sldId="284"/>
            <ac:spMk id="2" creationId="{D33BB0F1-42C6-ED7B-99E6-75FD3643B004}"/>
          </ac:spMkLst>
        </pc:spChg>
      </pc:sldChg>
      <pc:sldChg chg="add del">
        <pc:chgData name="Coffey, May" userId="74318281-8da5-4c25-9c2f-98004019047b" providerId="ADAL" clId="{DC965B18-3079-41A1-A4AB-61849E1F43E0}" dt="2024-09-20T07:51:08.247" v="109" actId="47"/>
        <pc:sldMkLst>
          <pc:docMk/>
          <pc:sldMk cId="939749131" sldId="285"/>
        </pc:sldMkLst>
      </pc:sldChg>
      <pc:sldChg chg="del">
        <pc:chgData name="Coffey, May" userId="74318281-8da5-4c25-9c2f-98004019047b" providerId="ADAL" clId="{DC965B18-3079-41A1-A4AB-61849E1F43E0}" dt="2024-09-20T07:45:02.698" v="27" actId="47"/>
        <pc:sldMkLst>
          <pc:docMk/>
          <pc:sldMk cId="3859563524" sldId="286"/>
        </pc:sldMkLst>
      </pc:sldChg>
      <pc:sldChg chg="del">
        <pc:chgData name="Coffey, May" userId="74318281-8da5-4c25-9c2f-98004019047b" providerId="ADAL" clId="{DC965B18-3079-41A1-A4AB-61849E1F43E0}" dt="2024-09-20T07:45:43.131" v="35" actId="47"/>
        <pc:sldMkLst>
          <pc:docMk/>
          <pc:sldMk cId="3563326387" sldId="287"/>
        </pc:sldMkLst>
      </pc:sldChg>
      <pc:sldChg chg="del">
        <pc:chgData name="Coffey, May" userId="74318281-8da5-4c25-9c2f-98004019047b" providerId="ADAL" clId="{DC965B18-3079-41A1-A4AB-61849E1F43E0}" dt="2024-09-20T07:46:27.790" v="43" actId="47"/>
        <pc:sldMkLst>
          <pc:docMk/>
          <pc:sldMk cId="3337366094" sldId="288"/>
        </pc:sldMkLst>
      </pc:sldChg>
      <pc:sldChg chg="del">
        <pc:chgData name="Coffey, May" userId="74318281-8da5-4c25-9c2f-98004019047b" providerId="ADAL" clId="{DC965B18-3079-41A1-A4AB-61849E1F43E0}" dt="2024-09-20T07:48:45.027" v="75" actId="47"/>
        <pc:sldMkLst>
          <pc:docMk/>
          <pc:sldMk cId="1387298315" sldId="291"/>
        </pc:sldMkLst>
      </pc:sldChg>
      <pc:sldChg chg="del">
        <pc:chgData name="Coffey, May" userId="74318281-8da5-4c25-9c2f-98004019047b" providerId="ADAL" clId="{DC965B18-3079-41A1-A4AB-61849E1F43E0}" dt="2024-09-20T07:48:18.364" v="70" actId="47"/>
        <pc:sldMkLst>
          <pc:docMk/>
          <pc:sldMk cId="3613403199" sldId="293"/>
        </pc:sldMkLst>
      </pc:sldChg>
      <pc:sldChg chg="del">
        <pc:chgData name="Coffey, May" userId="74318281-8da5-4c25-9c2f-98004019047b" providerId="ADAL" clId="{DC965B18-3079-41A1-A4AB-61849E1F43E0}" dt="2024-09-20T07:47:30.732" v="57" actId="47"/>
        <pc:sldMkLst>
          <pc:docMk/>
          <pc:sldMk cId="2764135265" sldId="294"/>
        </pc:sldMkLst>
      </pc:sldChg>
      <pc:sldChg chg="del">
        <pc:chgData name="Coffey, May" userId="74318281-8da5-4c25-9c2f-98004019047b" providerId="ADAL" clId="{DC965B18-3079-41A1-A4AB-61849E1F43E0}" dt="2024-09-20T07:42:38.379" v="4" actId="47"/>
        <pc:sldMkLst>
          <pc:docMk/>
          <pc:sldMk cId="2941002388" sldId="297"/>
        </pc:sldMkLst>
      </pc:sldChg>
      <pc:sldChg chg="del">
        <pc:chgData name="Coffey, May" userId="74318281-8da5-4c25-9c2f-98004019047b" providerId="ADAL" clId="{DC965B18-3079-41A1-A4AB-61849E1F43E0}" dt="2024-09-20T07:48:56.828" v="77" actId="47"/>
        <pc:sldMkLst>
          <pc:docMk/>
          <pc:sldMk cId="2779764448" sldId="298"/>
        </pc:sldMkLst>
      </pc:sldChg>
      <pc:sldChg chg="del">
        <pc:chgData name="Coffey, May" userId="74318281-8da5-4c25-9c2f-98004019047b" providerId="ADAL" clId="{DC965B18-3079-41A1-A4AB-61849E1F43E0}" dt="2024-09-20T07:46:54.050" v="49" actId="47"/>
        <pc:sldMkLst>
          <pc:docMk/>
          <pc:sldMk cId="3371790006" sldId="299"/>
        </pc:sldMkLst>
      </pc:sldChg>
      <pc:sldChg chg="del">
        <pc:chgData name="Coffey, May" userId="74318281-8da5-4c25-9c2f-98004019047b" providerId="ADAL" clId="{DC965B18-3079-41A1-A4AB-61849E1F43E0}" dt="2024-09-20T07:51:09.026" v="110" actId="47"/>
        <pc:sldMkLst>
          <pc:docMk/>
          <pc:sldMk cId="2825806698" sldId="302"/>
        </pc:sldMkLst>
      </pc:sldChg>
      <pc:sldChg chg="del">
        <pc:chgData name="Coffey, May" userId="74318281-8da5-4c25-9c2f-98004019047b" providerId="ADAL" clId="{DC965B18-3079-41A1-A4AB-61849E1F43E0}" dt="2024-09-20T07:49:25.912" v="81" actId="47"/>
        <pc:sldMkLst>
          <pc:docMk/>
          <pc:sldMk cId="2021236547" sldId="303"/>
        </pc:sldMkLst>
      </pc:sldChg>
      <pc:sldChg chg="del">
        <pc:chgData name="Coffey, May" userId="74318281-8da5-4c25-9c2f-98004019047b" providerId="ADAL" clId="{DC965B18-3079-41A1-A4AB-61849E1F43E0}" dt="2024-09-20T07:50:01.716" v="88" actId="47"/>
        <pc:sldMkLst>
          <pc:docMk/>
          <pc:sldMk cId="3580739339" sldId="304"/>
        </pc:sldMkLst>
      </pc:sldChg>
      <pc:sldChg chg="del">
        <pc:chgData name="Coffey, May" userId="74318281-8da5-4c25-9c2f-98004019047b" providerId="ADAL" clId="{DC965B18-3079-41A1-A4AB-61849E1F43E0}" dt="2024-09-20T07:50:29.181" v="95" actId="47"/>
        <pc:sldMkLst>
          <pc:docMk/>
          <pc:sldMk cId="1563694603" sldId="305"/>
        </pc:sldMkLst>
      </pc:sldChg>
      <pc:sldChg chg="del">
        <pc:chgData name="Coffey, May" userId="74318281-8da5-4c25-9c2f-98004019047b" providerId="ADAL" clId="{DC965B18-3079-41A1-A4AB-61849E1F43E0}" dt="2024-09-20T07:50:51.622" v="101" actId="47"/>
        <pc:sldMkLst>
          <pc:docMk/>
          <pc:sldMk cId="3246863525" sldId="306"/>
        </pc:sldMkLst>
      </pc:sldChg>
      <pc:sldChg chg="addSp modSp add mod">
        <pc:chgData name="Coffey, May" userId="74318281-8da5-4c25-9c2f-98004019047b" providerId="ADAL" clId="{DC965B18-3079-41A1-A4AB-61849E1F43E0}" dt="2024-09-20T07:44:57.303" v="26" actId="1076"/>
        <pc:sldMkLst>
          <pc:docMk/>
          <pc:sldMk cId="2050909960" sldId="308"/>
        </pc:sldMkLst>
        <pc:spChg chg="add mod">
          <ac:chgData name="Coffey, May" userId="74318281-8da5-4c25-9c2f-98004019047b" providerId="ADAL" clId="{DC965B18-3079-41A1-A4AB-61849E1F43E0}" dt="2024-09-20T07:44:37.178" v="22" actId="207"/>
          <ac:spMkLst>
            <pc:docMk/>
            <pc:sldMk cId="2050909960" sldId="308"/>
            <ac:spMk id="2" creationId="{6A721516-6D7D-3ACA-A850-1861F82EE01D}"/>
          </ac:spMkLst>
        </pc:spChg>
        <pc:spChg chg="add mod">
          <ac:chgData name="Coffey, May" userId="74318281-8da5-4c25-9c2f-98004019047b" providerId="ADAL" clId="{DC965B18-3079-41A1-A4AB-61849E1F43E0}" dt="2024-09-20T07:44:57.303" v="26" actId="1076"/>
          <ac:spMkLst>
            <pc:docMk/>
            <pc:sldMk cId="2050909960" sldId="308"/>
            <ac:spMk id="3" creationId="{B3D86E45-EE49-C4A4-354A-7AAFE2EC896B}"/>
          </ac:spMkLst>
        </pc:spChg>
        <pc:spChg chg="add mod">
          <ac:chgData name="Coffey, May" userId="74318281-8da5-4c25-9c2f-98004019047b" providerId="ADAL" clId="{DC965B18-3079-41A1-A4AB-61849E1F43E0}" dt="2024-09-20T07:44:57.303" v="26" actId="1076"/>
          <ac:spMkLst>
            <pc:docMk/>
            <pc:sldMk cId="2050909960" sldId="308"/>
            <ac:spMk id="4" creationId="{EC7DB5F4-21FC-85BF-D114-A5BC5563686E}"/>
          </ac:spMkLst>
        </pc:spChg>
        <pc:picChg chg="add mod">
          <ac:chgData name="Coffey, May" userId="74318281-8da5-4c25-9c2f-98004019047b" providerId="ADAL" clId="{DC965B18-3079-41A1-A4AB-61849E1F43E0}" dt="2024-09-20T07:44:44.265" v="24" actId="1076"/>
          <ac:picMkLst>
            <pc:docMk/>
            <pc:sldMk cId="2050909960" sldId="308"/>
            <ac:picMk id="5" creationId="{3710B708-5C31-E6C9-D09C-50369C76186E}"/>
          </ac:picMkLst>
        </pc:picChg>
      </pc:sldChg>
      <pc:sldChg chg="add">
        <pc:chgData name="Coffey, May" userId="74318281-8da5-4c25-9c2f-98004019047b" providerId="ADAL" clId="{DC965B18-3079-41A1-A4AB-61849E1F43E0}" dt="2024-09-20T09:50:37.125" v="111"/>
        <pc:sldMkLst>
          <pc:docMk/>
          <pc:sldMk cId="1009648461"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8595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201055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2" Type="http://schemas.openxmlformats.org/officeDocument/2006/relationships/hyperlink" Target="https://policyinpractice.co.uk/wp-content/uploads/Unclaimed-Attendance-Allowance_report-by-Policy-in-Practice-for-MSE_Dec23.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Bury</a:t>
            </a:r>
            <a:endParaRPr lang="en-GB" sz="5400" dirty="0">
              <a:solidFill>
                <a:schemeClr val="bg1"/>
              </a:solidFill>
              <a:latin typeface="Arial" charset="0"/>
              <a:ea typeface="Arial" charset="0"/>
              <a:cs typeface="Arial" charset="0"/>
            </a:endParaRPr>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9" name="TextBox 8"/>
          <p:cNvSpPr txBox="1"/>
          <p:nvPr/>
        </p:nvSpPr>
        <p:spPr>
          <a:xfrm>
            <a:off x="587375" y="2677696"/>
            <a:ext cx="9793288" cy="861774"/>
          </a:xfrm>
          <a:prstGeom prst="rect">
            <a:avLst/>
          </a:prstGeom>
          <a:noFill/>
        </p:spPr>
        <p:txBody>
          <a:bodyPr wrap="square" lIns="0" tIns="0" rIns="0" bIns="0" rtlCol="0">
            <a:spAutoFit/>
          </a:bodyPr>
          <a:lstStyle/>
          <a:p>
            <a:r>
              <a:rPr lang="en-GB" sz="2800" b="1">
                <a:solidFill>
                  <a:schemeClr val="bg1"/>
                </a:solidFill>
                <a:latin typeface="Arial" charset="0"/>
                <a:ea typeface="Arial" charset="0"/>
                <a:cs typeface="Arial" charset="0"/>
              </a:rPr>
              <a:t>18 </a:t>
            </a:r>
            <a:r>
              <a:rPr lang="en-GB" sz="2800" b="1" dirty="0">
                <a:solidFill>
                  <a:schemeClr val="bg1"/>
                </a:solidFill>
                <a:latin typeface="Arial" charset="0"/>
                <a:ea typeface="Arial" charset="0"/>
                <a:cs typeface="Arial" charset="0"/>
              </a:rPr>
              <a:t>September 2024</a:t>
            </a:r>
          </a:p>
          <a:p>
            <a:endParaRPr lang="en-GB" sz="2800" b="1"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p:cNvSpPr>
          <p:nvPr/>
        </p:nvSpPr>
        <p:spPr>
          <a:xfrm>
            <a:off x="1" y="1"/>
            <a:ext cx="8617788"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Areas of deprivation across GM by state pension age</a:t>
            </a:r>
            <a:endParaRPr lang="en-US" sz="2600" b="1" dirty="0">
              <a:solidFill>
                <a:srgbClr val="5C5B5A"/>
              </a:solidFill>
              <a:latin typeface="Arial" panose="020B0604020202020204" pitchFamily="34" charset="0"/>
              <a:cs typeface="Arial" panose="020B0604020202020204" pitchFamily="34" charset="0"/>
            </a:endParaRPr>
          </a:p>
        </p:txBody>
      </p:sp>
      <p:pic>
        <p:nvPicPr>
          <p:cNvPr id="3" name="Picture 2" descr="A map of the united kingdom&#10;&#10;Description automatically generated">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p:cNvSpPr>
          <p:nvPr/>
        </p:nvSpPr>
        <p:spPr>
          <a:xfrm>
            <a:off x="0" y="1"/>
            <a:ext cx="686219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latin typeface="Arial" panose="020B0604020202020204" pitchFamily="34" charset="0"/>
                <a:cs typeface="Arial" panose="020B0604020202020204" pitchFamily="34" charset="0"/>
              </a:rPr>
              <a:t>Income </a:t>
            </a:r>
            <a:r>
              <a:rPr lang="en-US" sz="2600" b="1" dirty="0">
                <a:solidFill>
                  <a:srgbClr val="5C5B5A"/>
                </a:solidFill>
                <a:latin typeface="Arial" panose="020B0604020202020204" pitchFamily="34" charset="0"/>
                <a:cs typeface="Arial" panose="020B0604020202020204" pitchFamily="34" charset="0"/>
              </a:rPr>
              <a:t>deprivation</a:t>
            </a:r>
            <a:r>
              <a:rPr lang="en-US" sz="2600" b="1" dirty="0">
                <a:latin typeface="Arial" panose="020B0604020202020204" pitchFamily="34" charset="0"/>
                <a:cs typeface="Arial" panose="020B0604020202020204" pitchFamily="34" charset="0"/>
              </a:rPr>
              <a:t> affecting older people</a:t>
            </a:r>
          </a:p>
        </p:txBody>
      </p:sp>
      <p:pic>
        <p:nvPicPr>
          <p:cNvPr id="3" name="Picture 2">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480" y="491245"/>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BD5FEC-31E9-AFC8-759A-0E8D93CD7BC3}"/>
              </a:ext>
            </a:extLst>
          </p:cNvPr>
          <p:cNvSpPr txBox="1"/>
          <p:nvPr/>
        </p:nvSpPr>
        <p:spPr>
          <a:xfrm>
            <a:off x="565868" y="6271404"/>
            <a:ext cx="3606082"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
        <p:nvSpPr>
          <p:cNvPr id="3" name="TextBox 2">
            <a:extLst>
              <a:ext uri="{FF2B5EF4-FFF2-40B4-BE49-F238E27FC236}">
                <a16:creationId xmlns:a16="http://schemas.microsoft.com/office/drawing/2014/main" id="{E8F23205-3A57-4891-9ACF-8B60E9C83527}"/>
              </a:ext>
            </a:extLst>
          </p:cNvPr>
          <p:cNvSpPr txBox="1"/>
          <p:nvPr/>
        </p:nvSpPr>
        <p:spPr>
          <a:xfrm>
            <a:off x="9074247" y="1510446"/>
            <a:ext cx="2803428" cy="2862322"/>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pic>
        <p:nvPicPr>
          <p:cNvPr id="4" name="Picture 3" descr="A table with numbers and text&#10;&#10;Description automatically generated">
            <a:extLst>
              <a:ext uri="{FF2B5EF4-FFF2-40B4-BE49-F238E27FC236}">
                <a16:creationId xmlns:a16="http://schemas.microsoft.com/office/drawing/2014/main" id="{72D473EB-FF9F-442B-7746-363AFC9BBF2A}"/>
              </a:ext>
            </a:extLst>
          </p:cNvPr>
          <p:cNvPicPr>
            <a:picLocks noChangeAspect="1"/>
          </p:cNvPicPr>
          <p:nvPr/>
        </p:nvPicPr>
        <p:blipFill rotWithShape="1">
          <a:blip r:embed="rId2">
            <a:extLst>
              <a:ext uri="{28A0092B-C50C-407E-A947-70E740481C1C}">
                <a14:useLocalDpi xmlns:a14="http://schemas.microsoft.com/office/drawing/2010/main" val="0"/>
              </a:ext>
            </a:extLst>
          </a:blip>
          <a:srcRect l="939" t="1598" r="890" b="1029"/>
          <a:stretch/>
        </p:blipFill>
        <p:spPr>
          <a:xfrm>
            <a:off x="410446" y="1073988"/>
            <a:ext cx="8384575" cy="4710023"/>
          </a:xfrm>
          <a:prstGeom prst="rect">
            <a:avLst/>
          </a:prstGeom>
        </p:spPr>
      </p:pic>
      <p:sp>
        <p:nvSpPr>
          <p:cNvPr id="5" name="Title 1">
            <a:extLst>
              <a:ext uri="{FF2B5EF4-FFF2-40B4-BE49-F238E27FC236}">
                <a16:creationId xmlns:a16="http://schemas.microsoft.com/office/drawing/2014/main" id="{CD1A7AD2-2FD1-B161-C55F-90443AE64298}"/>
              </a:ext>
            </a:extLst>
          </p:cNvPr>
          <p:cNvSpPr txBox="1">
            <a:spLocks/>
          </p:cNvSpPr>
          <p:nvPr/>
        </p:nvSpPr>
        <p:spPr>
          <a:xfrm>
            <a:off x="0" y="0"/>
            <a:ext cx="9834112"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Wards with the highest proportion of low-income households</a:t>
            </a:r>
            <a:endParaRPr lang="en-US" sz="2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23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p:cNvSpPr>
          <p:nvPr/>
        </p:nvSpPr>
        <p:spPr>
          <a:xfrm>
            <a:off x="0" y="0"/>
            <a:ext cx="7047781"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b="1" dirty="0">
                <a:solidFill>
                  <a:srgbClr val="5C5B5A"/>
                </a:solidFill>
                <a:latin typeface="Arial" panose="020B0604020202020204" pitchFamily="34" charset="0"/>
                <a:cs typeface="Arial" panose="020B0604020202020204" pitchFamily="34" charset="0"/>
              </a:rPr>
              <a:t>Potential savings to the NHS and social care services</a:t>
            </a:r>
            <a:endParaRPr lang="en-US" sz="2100" b="1" dirty="0">
              <a:solidFill>
                <a:srgbClr val="5C5B5A"/>
              </a:solidFill>
              <a:latin typeface="Arial" panose="020B0604020202020204" pitchFamily="34" charset="0"/>
              <a:cs typeface="Arial" panose="020B0604020202020204" pitchFamily="34" charset="0"/>
            </a:endParaRPr>
          </a:p>
        </p:txBody>
      </p:sp>
      <p:pic>
        <p:nvPicPr>
          <p:cNvPr id="3" name="Picture 2" descr="A table with numbers and text&#10;&#10;Description automatically generated">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5C5B5A"/>
                </a:solidFill>
                <a:effectLst/>
                <a:highlight>
                  <a:srgbClr val="C0C0C0"/>
                </a:highligh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a:t>
            </a:r>
            <a:r>
              <a:rPr lang="en-GB" b="1" dirty="0">
                <a:solidFill>
                  <a:srgbClr val="5C5B5A"/>
                </a:solidFill>
                <a:latin typeface="Arial" panose="020B0604020202020204" pitchFamily="34" charset="0"/>
                <a:cs typeface="Arial" panose="020B0604020202020204" pitchFamily="34" charset="0"/>
              </a:rPr>
              <a:t>£18 </a:t>
            </a:r>
            <a:r>
              <a:rPr lang="en-GB" dirty="0">
                <a:solidFill>
                  <a:srgbClr val="5C5B5A"/>
                </a:solidFill>
                <a:latin typeface="Arial" panose="020B0604020202020204" pitchFamily="34" charset="0"/>
                <a:cs typeface="Arial" panose="020B0604020202020204" pitchFamily="34" charset="0"/>
              </a:rPr>
              <a:t>million a year if every pensioner </a:t>
            </a:r>
            <a:r>
              <a:rPr lang="en-GB">
                <a:solidFill>
                  <a:srgbClr val="5C5B5A"/>
                </a:solidFill>
                <a:latin typeface="Arial" panose="020B0604020202020204" pitchFamily="34" charset="0"/>
                <a:cs typeface="Arial" panose="020B0604020202020204" pitchFamily="34" charset="0"/>
              </a:rPr>
              <a:t>in Bury entitled </a:t>
            </a:r>
            <a:r>
              <a:rPr lang="en-GB" dirty="0">
                <a:solidFill>
                  <a:srgbClr val="5C5B5A"/>
                </a:solidFill>
                <a:latin typeface="Arial" panose="020B0604020202020204" pitchFamily="34" charset="0"/>
                <a:cs typeface="Arial" panose="020B0604020202020204" pitchFamily="34" charset="0"/>
              </a:rPr>
              <a:t>to Pension Credit but not currently claiming did claim their entitlement.</a:t>
            </a:r>
            <a:endParaRPr kumimoji="0" lang="en-GB"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p:cNvSpPr>
          <p:nvPr/>
        </p:nvSpPr>
        <p:spPr>
          <a:xfrm>
            <a:off x="1813492" y="2915728"/>
            <a:ext cx="8202963" cy="1369339"/>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Winter Fuel Allowance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a:latin typeface="Arial" panose="020B0604020202020204" pitchFamily="34" charset="0"/>
                <a:cs typeface="Arial" panose="020B0604020202020204" pitchFamily="34" charset="0"/>
              </a:rPr>
              <a:t>(Winter 2024/25 estimates)</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CF6-97F9-E384-094C-DF5D742E857B}"/>
              </a:ext>
            </a:extLst>
          </p:cNvPr>
          <p:cNvSpPr txBox="1">
            <a:spLocks/>
          </p:cNvSpPr>
          <p:nvPr/>
        </p:nvSpPr>
        <p:spPr>
          <a:xfrm>
            <a:off x="1101306" y="294989"/>
            <a:ext cx="9989388" cy="5787027"/>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20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Not </a:t>
            </a:r>
            <a:r>
              <a:rPr lang="en-GB" sz="2000" kern="0" dirty="0">
                <a:latin typeface="Arial" panose="020B0604020202020204" pitchFamily="34" charset="0"/>
                <a:ea typeface="Times New Roman" panose="02020603050405020304" pitchFamily="18" charset="0"/>
              </a:rPr>
              <a:t>all older people entitled to Winter Fuel Payment receive the same amount.</a:t>
            </a:r>
            <a:r>
              <a:rPr lang="en-GB" sz="20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br>
              <a:rPr lang="en-GB"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63E7A-E16F-82F1-02AF-8180F46B01A3}"/>
              </a:ext>
            </a:extLst>
          </p:cNvPr>
          <p:cNvSpPr txBox="1"/>
          <p:nvPr/>
        </p:nvSpPr>
        <p:spPr>
          <a:xfrm>
            <a:off x="2" y="-18034"/>
            <a:ext cx="10621106"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5C5B5A"/>
                </a:solidFill>
                <a:latin typeface="Arial" panose="020B0604020202020204" pitchFamily="34" charset="0"/>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Bury there were 33,189 who received WFA in 2022/23, and this is expected to decrease to approximately the number who are claiming Pension Credit (latest figure is 3,979) so the reduction will be around -29,200 recipients since 2022/23.  This is 8.1% of the total reduction across GM (-359,000) and a drop in recipients in Bury since 2022/23 of -88.0%.</a:t>
            </a:r>
          </a:p>
        </p:txBody>
      </p:sp>
      <p:pic>
        <p:nvPicPr>
          <p:cNvPr id="5" name="Picture 4" descr="A table with numbers and text&#10;&#10;Description automatically generated">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69BDE-ABED-8C96-6187-924FF3659932}"/>
              </a:ext>
            </a:extLst>
          </p:cNvPr>
          <p:cNvSpPr txBox="1"/>
          <p:nvPr/>
        </p:nvSpPr>
        <p:spPr>
          <a:xfrm>
            <a:off x="2" y="-18034"/>
            <a:ext cx="11183814"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5C5B5A"/>
                </a:solidFill>
                <a:latin typeface="Arial" panose="020B0604020202020204" pitchFamily="34" charset="0"/>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Bury total WFA payout in 2022/23 (the latest year for which there is data) was £13,239,200.  Total payout in 2024/25 is estimated at £1,109,000 representing a reduction of some £12,130,000.  This estimate is -91.6% lower than the payout in 2022/23.  The reduction of £12,130,000 in Bury is 7.7% of the total estimated reduction across GM.</a:t>
            </a:r>
          </a:p>
        </p:txBody>
      </p:sp>
      <p:pic>
        <p:nvPicPr>
          <p:cNvPr id="5" name="Picture 4" descr="A table with numbers and a few red numbers&#10;&#10;Description automatically generated with medium confidence">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p:cNvSpPr>
          <p:nvPr/>
        </p:nvSpPr>
        <p:spPr>
          <a:xfrm>
            <a:off x="3174961" y="80309"/>
            <a:ext cx="5531376" cy="524053"/>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Annex – key assumptions </a:t>
            </a:r>
            <a:endParaRPr lang="en-US" sz="27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5C5B5A"/>
              </a:solidFill>
              <a:highlight>
                <a:srgbClr val="C0C0C0"/>
              </a:highlight>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5C5B5A"/>
                </a:solidFill>
                <a:effectLst/>
                <a:highlight>
                  <a:srgbClr val="C0C0C0"/>
                </a:highligh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5C5B5A"/>
                </a:solidFill>
                <a:effectLst/>
                <a:highlight>
                  <a:srgbClr val="C0C0C0"/>
                </a:highligh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2C39-DFA1-26CF-3AF2-1CBF2BA694B7}"/>
              </a:ext>
            </a:extLst>
          </p:cNvPr>
          <p:cNvSpPr txBox="1">
            <a:spLocks/>
          </p:cNvSpPr>
          <p:nvPr/>
        </p:nvSpPr>
        <p:spPr>
          <a:xfrm>
            <a:off x="1813492" y="2441276"/>
            <a:ext cx="8202963" cy="1843791"/>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pl-PL" sz="3600" b="1">
                <a:latin typeface="Arial" panose="020B0604020202020204" pitchFamily="34" charset="0"/>
                <a:cs typeface="Arial" panose="020B0604020202020204" pitchFamily="34" charset="0"/>
              </a:rPr>
              <a:t>Pension Credit</a:t>
            </a:r>
            <a:r>
              <a:rPr lang="en-GB" sz="3600" b="1">
                <a:latin typeface="Arial" panose="020B0604020202020204" pitchFamily="34" charset="0"/>
                <a:cs typeface="Arial" panose="020B0604020202020204" pitchFamily="34" charset="0"/>
              </a:rPr>
              <a:t>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Bury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b="1">
                <a:latin typeface="Arial" panose="020B0604020202020204" pitchFamily="34" charset="0"/>
                <a:cs typeface="Arial" panose="020B0604020202020204" pitchFamily="34" charset="0"/>
              </a:rPr>
              <a:t>(February 2024 data)</a:t>
            </a:r>
            <a:endParaRPr lang="en-US" sz="27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8BE9E82-BC63-0F3A-7996-BE6F458D49E7}"/>
              </a:ext>
            </a:extLst>
          </p:cNvPr>
          <p:cNvSpPr txBox="1"/>
          <p:nvPr/>
        </p:nvSpPr>
        <p:spPr>
          <a:xfrm>
            <a:off x="2750395" y="5055079"/>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256898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6164A1-DA6A-27CC-6C11-2C048834CB68}"/>
              </a:ext>
            </a:extLst>
          </p:cNvPr>
          <p:cNvSpPr txBox="1"/>
          <p:nvPr/>
        </p:nvSpPr>
        <p:spPr>
          <a:xfrm>
            <a:off x="1" y="-180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A383-2022-CBFD-7125-3BDB31901D0D}"/>
              </a:ext>
            </a:extLst>
          </p:cNvPr>
          <p:cNvSpPr>
            <a:spLocks noGrp="1"/>
          </p:cNvSpPr>
          <p:nvPr>
            <p:ph type="title"/>
          </p:nvPr>
        </p:nvSpPr>
        <p:spPr>
          <a:xfrm>
            <a:off x="0" y="1"/>
            <a:ext cx="6392411"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Bury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23EF04F-5113-8AD4-947D-9AB28953F99A}"/>
              </a:ext>
            </a:extLst>
          </p:cNvPr>
          <p:cNvSpPr>
            <a:spLocks noGrp="1"/>
          </p:cNvSpPr>
          <p:nvPr>
            <p:ph idx="1"/>
          </p:nvPr>
        </p:nvSpPr>
        <p:spPr>
          <a:xfrm>
            <a:off x="0" y="494951"/>
            <a:ext cx="12191999" cy="5360263"/>
          </a:xfrm>
          <a:noFill/>
          <a:ln w="12700">
            <a:solidFill>
              <a:schemeClr val="bg1"/>
            </a:solidFill>
          </a:ln>
        </p:spPr>
        <p:txBody>
          <a:bodyPr>
            <a:normAutofit/>
          </a:bodyPr>
          <a:lstStyle/>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Average </a:t>
            </a:r>
            <a:r>
              <a:rPr lang="en-GB" sz="2000" i="1" dirty="0">
                <a:latin typeface="Arial" panose="020B0604020202020204" pitchFamily="34" charset="0"/>
                <a:cs typeface="Arial" panose="020B0604020202020204" pitchFamily="34" charset="0"/>
              </a:rPr>
              <a:t>weekly</a:t>
            </a:r>
            <a:r>
              <a:rPr lang="en-GB" sz="2000" dirty="0">
                <a:latin typeface="Arial" panose="020B0604020202020204" pitchFamily="34" charset="0"/>
                <a:cs typeface="Arial" panose="020B0604020202020204" pitchFamily="34" charset="0"/>
              </a:rPr>
              <a:t> award amount of Pension Credit = </a:t>
            </a:r>
            <a:r>
              <a:rPr lang="en-GB" sz="2000" b="1" dirty="0">
                <a:latin typeface="Arial" panose="020B0604020202020204" pitchFamily="34" charset="0"/>
                <a:cs typeface="Arial" panose="020B0604020202020204" pitchFamily="34" charset="0"/>
              </a:rPr>
              <a:t>£71.85</a:t>
            </a:r>
            <a:r>
              <a:rPr lang="en-US" sz="2000" dirty="0">
                <a:latin typeface="Arial" panose="020B0604020202020204" pitchFamily="34" charset="0"/>
                <a:cs typeface="Arial" panose="020B0604020202020204" pitchFamily="34" charset="0"/>
              </a:rPr>
              <a:t> in February 2024 for all ages of pensioners.</a:t>
            </a:r>
          </a:p>
          <a:p>
            <a:pPr marL="0" indent="0">
              <a:buNone/>
            </a:pPr>
            <a:r>
              <a:rPr lang="en-US" sz="2000" dirty="0">
                <a:latin typeface="Arial" panose="020B0604020202020204" pitchFamily="34" charset="0"/>
                <a:cs typeface="Arial" panose="020B0604020202020204" pitchFamily="34" charset="0"/>
              </a:rPr>
              <a:t>   (GM average = </a:t>
            </a:r>
            <a:r>
              <a:rPr lang="en-US" sz="2000" b="1" dirty="0">
                <a:latin typeface="Arial" panose="020B0604020202020204" pitchFamily="34" charset="0"/>
                <a:cs typeface="Arial" panose="020B0604020202020204" pitchFamily="34" charset="0"/>
              </a:rPr>
              <a:t>£75.60</a:t>
            </a:r>
            <a:r>
              <a:rPr lang="en-US" sz="2000" dirty="0">
                <a:latin typeface="Arial" panose="020B0604020202020204" pitchFamily="34" charset="0"/>
                <a:cs typeface="Arial" panose="020B0604020202020204" pitchFamily="34" charset="0"/>
              </a:rPr>
              <a:t>)</a:t>
            </a:r>
            <a:endParaRPr lang="en-US" sz="2000" b="1" u="sng" dirty="0">
              <a:latin typeface="Arial" panose="020B0604020202020204" pitchFamily="34" charset="0"/>
              <a:cs typeface="Arial" panose="020B0604020202020204" pitchFamily="34" charset="0"/>
            </a:endParaRPr>
          </a:p>
          <a:p>
            <a:r>
              <a:rPr lang="en-GB" sz="2000" kern="0" dirty="0">
                <a:effectLst/>
                <a:latin typeface="Arial" panose="020B0604020202020204" pitchFamily="34" charset="0"/>
                <a:ea typeface="Times New Roman" panose="02020603050405020304" pitchFamily="18" charset="0"/>
              </a:rPr>
              <a:t>In February 2024, there we</a:t>
            </a:r>
            <a:r>
              <a:rPr lang="en-US" sz="2000" kern="0" dirty="0">
                <a:effectLst/>
                <a:latin typeface="Arial" panose="020B0604020202020204" pitchFamily="34" charset="0"/>
                <a:ea typeface="Times New Roman" panose="02020603050405020304" pitchFamily="18" charset="0"/>
              </a:rPr>
              <a:t>re </a:t>
            </a:r>
            <a:r>
              <a:rPr lang="en-US" sz="2000" b="1" kern="0" dirty="0">
                <a:effectLst/>
                <a:latin typeface="Arial" panose="020B0604020202020204" pitchFamily="34" charset="0"/>
                <a:ea typeface="Times New Roman" panose="02020603050405020304" pitchFamily="18" charset="0"/>
              </a:rPr>
              <a:t>3,979</a:t>
            </a:r>
            <a:r>
              <a:rPr lang="en-US" sz="2000" kern="0" dirty="0">
                <a:effectLst/>
                <a:latin typeface="Arial" panose="020B0604020202020204" pitchFamily="34" charset="0"/>
                <a:ea typeface="Times New Roman" panose="02020603050405020304" pitchFamily="18" charset="0"/>
              </a:rPr>
              <a:t> Pension Credit claimants in Bury out of </a:t>
            </a:r>
            <a:r>
              <a:rPr lang="en-US" sz="2000" b="1" kern="0" dirty="0">
                <a:effectLst/>
                <a:latin typeface="Arial" panose="020B0604020202020204" pitchFamily="34" charset="0"/>
                <a:ea typeface="Times New Roman" panose="02020603050405020304" pitchFamily="18" charset="0"/>
              </a:rPr>
              <a:t>34,001 </a:t>
            </a:r>
            <a:r>
              <a:rPr lang="en-US" sz="2000" kern="0" dirty="0">
                <a:effectLst/>
                <a:latin typeface="Arial" panose="020B0604020202020204" pitchFamily="34" charset="0"/>
                <a:ea typeface="Times New Roman" panose="02020603050405020304" pitchFamily="18" charset="0"/>
              </a:rPr>
              <a:t>residents</a:t>
            </a:r>
            <a:r>
              <a:rPr lang="en-US" sz="2000" b="1" kern="0" dirty="0">
                <a:effectLst/>
                <a:latin typeface="Arial" panose="020B0604020202020204" pitchFamily="34" charset="0"/>
                <a:ea typeface="Times New Roman" panose="02020603050405020304" pitchFamily="18" charset="0"/>
              </a:rPr>
              <a:t> </a:t>
            </a:r>
            <a:r>
              <a:rPr lang="en-US" sz="2000" kern="0" dirty="0">
                <a:effectLst/>
                <a:latin typeface="Arial" panose="020B0604020202020204" pitchFamily="34" charset="0"/>
                <a:ea typeface="Times New Roman" panose="02020603050405020304" pitchFamily="18" charset="0"/>
              </a:rPr>
              <a:t>aged 66 or more (mid-2023), equating to </a:t>
            </a:r>
            <a:r>
              <a:rPr lang="en-US" sz="2000" b="1" kern="0" dirty="0">
                <a:effectLst/>
                <a:latin typeface="Arial" panose="020B0604020202020204" pitchFamily="34" charset="0"/>
                <a:ea typeface="Times New Roman" panose="02020603050405020304" pitchFamily="18" charset="0"/>
              </a:rPr>
              <a:t>11.7% </a:t>
            </a:r>
            <a:r>
              <a:rPr lang="en-US" sz="2000" kern="0" dirty="0">
                <a:effectLst/>
                <a:latin typeface="Arial" panose="020B0604020202020204" pitchFamily="34" charset="0"/>
                <a:ea typeface="Times New Roman" panose="02020603050405020304" pitchFamily="18" charset="0"/>
              </a:rPr>
              <a:t>of all older residents.</a:t>
            </a:r>
            <a:endParaRPr lang="en-US" sz="2000" dirty="0">
              <a:latin typeface="Arial" panose="020B0604020202020204" pitchFamily="34" charset="0"/>
              <a:cs typeface="Arial" panose="020B0604020202020204" pitchFamily="34" charset="0"/>
            </a:endParaRPr>
          </a:p>
          <a:p>
            <a:r>
              <a:rPr lang="en-US" sz="2000" kern="0" dirty="0">
                <a:effectLst/>
                <a:latin typeface="Arial" panose="020B0604020202020204" pitchFamily="34" charset="0"/>
                <a:ea typeface="Times New Roman" panose="02020603050405020304" pitchFamily="18" charset="0"/>
              </a:rPr>
              <a:t>It is estimated that around </a:t>
            </a:r>
            <a:r>
              <a:rPr lang="en-US" sz="2000" b="1" kern="0" dirty="0">
                <a:effectLst/>
                <a:latin typeface="Arial" panose="020B0604020202020204" pitchFamily="34" charset="0"/>
                <a:ea typeface="Times New Roman" panose="02020603050405020304" pitchFamily="18" charset="0"/>
              </a:rPr>
              <a:t>£5.5 million </a:t>
            </a:r>
            <a:r>
              <a:rPr lang="en-US" sz="2000" kern="0" dirty="0">
                <a:effectLst/>
                <a:latin typeface="Arial" panose="020B0604020202020204" pitchFamily="34" charset="0"/>
                <a:ea typeface="Times New Roman" panose="02020603050405020304" pitchFamily="18" charset="0"/>
              </a:rPr>
              <a:t>is currently being unclaimed in Bury each year and that </a:t>
            </a:r>
            <a:r>
              <a:rPr lang="en-US" sz="2000" kern="0">
                <a:effectLst/>
                <a:latin typeface="Arial" panose="020B0604020202020204" pitchFamily="34" charset="0"/>
                <a:ea typeface="Times New Roman" panose="02020603050405020304" pitchFamily="18" charset="0"/>
              </a:rPr>
              <a:t>some </a:t>
            </a:r>
            <a:r>
              <a:rPr lang="en-US" sz="2000" b="1" kern="0">
                <a:effectLst/>
                <a:latin typeface="Arial" panose="020B0604020202020204" pitchFamily="34" charset="0"/>
                <a:ea typeface="Times New Roman" panose="02020603050405020304" pitchFamily="18" charset="0"/>
              </a:rPr>
              <a:t>2,337 </a:t>
            </a:r>
            <a:r>
              <a:rPr lang="en-US" sz="2000" kern="0" dirty="0">
                <a:effectLst/>
                <a:latin typeface="Arial" panose="020B0604020202020204" pitchFamily="34" charset="0"/>
                <a:ea typeface="Times New Roman" panose="02020603050405020304" pitchFamily="18" charset="0"/>
              </a:rPr>
              <a:t>pensioners that are eligible are not claiming Pension Credit. </a:t>
            </a:r>
            <a:r>
              <a:rPr lang="en-US" sz="1400" kern="0" dirty="0">
                <a:effectLst/>
                <a:latin typeface="Arial" panose="020B0604020202020204" pitchFamily="34" charset="0"/>
                <a:ea typeface="Times New Roman" panose="02020603050405020304" pitchFamily="18" charset="0"/>
              </a:rPr>
              <a:t>(See Footnote 1.)</a:t>
            </a:r>
            <a:endParaRPr lang="en-US" sz="1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estimated cost to the health and social care system due to non full uptake of Pension Credit in Bury alone is approx. </a:t>
            </a:r>
            <a:r>
              <a:rPr lang="en-US" sz="2000" b="1"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 million. </a:t>
            </a:r>
            <a:r>
              <a:rPr lang="en-US" sz="1400" dirty="0">
                <a:latin typeface="Arial" panose="020B0604020202020204" pitchFamily="34" charset="0"/>
                <a:cs typeface="Arial" panose="020B0604020202020204" pitchFamily="34" charset="0"/>
              </a:rPr>
              <a:t>(See Footnote 2.)</a:t>
            </a:r>
          </a:p>
          <a:p>
            <a:r>
              <a:rPr lang="en-US" sz="2000" dirty="0">
                <a:latin typeface="Arial" panose="020B0604020202020204" pitchFamily="34" charset="0"/>
                <a:cs typeface="Arial" panose="020B0604020202020204" pitchFamily="34" charset="0"/>
              </a:rPr>
              <a:t>The (pre-2023) wards with the highest estimated number of non-claimants but entitled to Pension Credit (February 2024) in Bury are:</a:t>
            </a:r>
          </a:p>
          <a:p>
            <a:pPr lvl="1">
              <a:buFont typeface="Wingdings" panose="05000000000000000000" pitchFamily="2" charset="2"/>
              <a:buChar char="Ø"/>
            </a:pPr>
            <a:r>
              <a:rPr lang="en-GB" sz="2000" dirty="0">
                <a:latin typeface="Arial" panose="020B0604020202020204" pitchFamily="34" charset="0"/>
                <a:cs typeface="Arial" panose="020B0604020202020204" pitchFamily="34" charset="0"/>
              </a:rPr>
              <a:t>Moorside (207).</a:t>
            </a:r>
          </a:p>
          <a:p>
            <a:pPr lvl="1">
              <a:buFont typeface="Wingdings" panose="05000000000000000000" pitchFamily="2" charset="2"/>
              <a:buChar char="Ø"/>
            </a:pPr>
            <a:r>
              <a:rPr lang="en-GB" sz="2000" dirty="0">
                <a:latin typeface="Arial" panose="020B0604020202020204" pitchFamily="34" charset="0"/>
                <a:cs typeface="Arial" panose="020B0604020202020204" pitchFamily="34" charset="0"/>
              </a:rPr>
              <a:t>Bury East (184).</a:t>
            </a:r>
          </a:p>
          <a:p>
            <a:pPr lvl="1">
              <a:buFont typeface="Wingdings" panose="05000000000000000000" pitchFamily="2" charset="2"/>
              <a:buChar char="Ø"/>
            </a:pPr>
            <a:r>
              <a:rPr lang="en-GB" sz="2000" dirty="0" err="1">
                <a:latin typeface="Arial" panose="020B0604020202020204" pitchFamily="34" charset="0"/>
                <a:cs typeface="Arial" panose="020B0604020202020204" pitchFamily="34" charset="0"/>
              </a:rPr>
              <a:t>Redvales</a:t>
            </a:r>
            <a:r>
              <a:rPr lang="en-GB" sz="2000" dirty="0">
                <a:latin typeface="Arial" panose="020B0604020202020204" pitchFamily="34" charset="0"/>
                <a:cs typeface="Arial" panose="020B0604020202020204" pitchFamily="34" charset="0"/>
              </a:rPr>
              <a:t> (177).</a:t>
            </a:r>
          </a:p>
          <a:p>
            <a:endParaRPr lang="en-US" sz="2200" dirty="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53223A-78B0-E317-ED48-8EF72F65870E}"/>
              </a:ext>
            </a:extLst>
          </p:cNvPr>
          <p:cNvSpPr txBox="1"/>
          <p:nvPr/>
        </p:nvSpPr>
        <p:spPr>
          <a:xfrm>
            <a:off x="1" y="6347503"/>
            <a:ext cx="1219199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Footnote 1: The unclaimed amount </a:t>
            </a:r>
            <a:r>
              <a:rPr lang="en-GB" sz="1200" dirty="0" err="1">
                <a:solidFill>
                  <a:srgbClr val="5C5B5A"/>
                </a:solidFill>
                <a:latin typeface="Arial" panose="020B0604020202020204" pitchFamily="34" charset="0"/>
                <a:cs typeface="Arial" panose="020B0604020202020204" pitchFamily="34" charset="0"/>
              </a:rPr>
              <a:t>i</a:t>
            </a:r>
            <a:r>
              <a:rPr lang="en-US" sz="12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200" dirty="0">
              <a:solidFill>
                <a:srgbClr val="5C5B5A"/>
              </a:solidFill>
            </a:endParaRPr>
          </a:p>
        </p:txBody>
      </p:sp>
    </p:spTree>
    <p:extLst>
      <p:ext uri="{BB962C8B-B14F-4D97-AF65-F5344CB8AC3E}">
        <p14:creationId xmlns:p14="http://schemas.microsoft.com/office/powerpoint/2010/main" val="424955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1516-6D7D-3ACA-A850-1861F82EE01D}"/>
              </a:ext>
            </a:extLst>
          </p:cNvPr>
          <p:cNvSpPr txBox="1">
            <a:spLocks/>
          </p:cNvSpPr>
          <p:nvPr/>
        </p:nvSpPr>
        <p:spPr>
          <a:xfrm>
            <a:off x="-1" y="0"/>
            <a:ext cx="9563451" cy="444617"/>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Pension Credit claimants by wards in Bury (February 2024)</a:t>
            </a:r>
            <a:endParaRPr lang="en-US" sz="26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3D86E45-EE49-C4A4-354A-7AAFE2EC896B}"/>
              </a:ext>
            </a:extLst>
          </p:cNvPr>
          <p:cNvSpPr txBox="1"/>
          <p:nvPr/>
        </p:nvSpPr>
        <p:spPr>
          <a:xfrm>
            <a:off x="458598" y="6581001"/>
            <a:ext cx="5637402"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7DB5F4-21FC-85BF-D114-A5BC5563686E}"/>
              </a:ext>
            </a:extLst>
          </p:cNvPr>
          <p:cNvSpPr txBox="1"/>
          <p:nvPr/>
        </p:nvSpPr>
        <p:spPr>
          <a:xfrm>
            <a:off x="465086"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credit claim form with text&#10;&#10;Description automatically generated">
            <a:extLst>
              <a:ext uri="{FF2B5EF4-FFF2-40B4-BE49-F238E27FC236}">
                <a16:creationId xmlns:a16="http://schemas.microsoft.com/office/drawing/2014/main" id="{3710B708-5C31-E6C9-D09C-50369C76186E}"/>
              </a:ext>
            </a:extLst>
          </p:cNvPr>
          <p:cNvPicPr>
            <a:picLocks noChangeAspect="1"/>
          </p:cNvPicPr>
          <p:nvPr/>
        </p:nvPicPr>
        <p:blipFill rotWithShape="1">
          <a:blip r:embed="rId2">
            <a:extLst>
              <a:ext uri="{28A0092B-C50C-407E-A947-70E740481C1C}">
                <a14:useLocalDpi xmlns:a14="http://schemas.microsoft.com/office/drawing/2010/main" val="0"/>
              </a:ext>
            </a:extLst>
          </a:blip>
          <a:srcRect l="2700" b="1604"/>
          <a:stretch/>
        </p:blipFill>
        <p:spPr>
          <a:xfrm>
            <a:off x="2598197" y="620364"/>
            <a:ext cx="6078410" cy="5295730"/>
          </a:xfrm>
          <a:prstGeom prst="rect">
            <a:avLst/>
          </a:prstGeom>
        </p:spPr>
      </p:pic>
    </p:spTree>
    <p:extLst>
      <p:ext uri="{BB962C8B-B14F-4D97-AF65-F5344CB8AC3E}">
        <p14:creationId xmlns:p14="http://schemas.microsoft.com/office/powerpoint/2010/main" val="205090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17FC-9DE2-07F3-19FB-081FFEC18F95}"/>
              </a:ext>
            </a:extLst>
          </p:cNvPr>
          <p:cNvSpPr txBox="1">
            <a:spLocks/>
          </p:cNvSpPr>
          <p:nvPr/>
        </p:nvSpPr>
        <p:spPr>
          <a:xfrm>
            <a:off x="0" y="1"/>
            <a:ext cx="11979479"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Estimated Eligible Non-Recipients (ENRs) by ward in Bury (February 2024)</a:t>
            </a:r>
            <a:endParaRPr lang="en-US" sz="2600" b="1" dirty="0">
              <a:solidFill>
                <a:srgbClr val="5C5B5A"/>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B237767F-E504-7480-D61D-7D49C28122DE}"/>
              </a:ext>
            </a:extLst>
          </p:cNvPr>
          <p:cNvSpPr txBox="1"/>
          <p:nvPr/>
        </p:nvSpPr>
        <p:spPr>
          <a:xfrm>
            <a:off x="475697" y="6088559"/>
            <a:ext cx="7820407"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5C5B5A"/>
                </a:solidFill>
                <a:highlight>
                  <a:srgbClr val="C0C0C0"/>
                </a:highlight>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62E2CC8A-5EA9-97F8-0AC2-03FF0B1B1EA7}"/>
              </a:ext>
            </a:extLst>
          </p:cNvPr>
          <p:cNvSpPr txBox="1"/>
          <p:nvPr/>
        </p:nvSpPr>
        <p:spPr>
          <a:xfrm>
            <a:off x="475697" y="5330584"/>
            <a:ext cx="3567427" cy="612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 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E8111266-DA9E-5601-4B8F-3BFE0D6F5CAC}"/>
              </a:ext>
            </a:extLst>
          </p:cNvPr>
          <p:cNvSpPr txBox="1"/>
          <p:nvPr/>
        </p:nvSpPr>
        <p:spPr>
          <a:xfrm>
            <a:off x="486570" y="3393204"/>
            <a:ext cx="3484555" cy="19971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EBB3AED-0932-89CB-8ED2-FD2A1DB829B1}"/>
              </a:ext>
            </a:extLst>
          </p:cNvPr>
          <p:cNvSpPr txBox="1"/>
          <p:nvPr/>
        </p:nvSpPr>
        <p:spPr>
          <a:xfrm>
            <a:off x="475697" y="2967335"/>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list of a number&#10;&#10;Description automatically generated with medium confidence">
            <a:extLst>
              <a:ext uri="{FF2B5EF4-FFF2-40B4-BE49-F238E27FC236}">
                <a16:creationId xmlns:a16="http://schemas.microsoft.com/office/drawing/2014/main" id="{35842206-2D89-A942-FF8D-7DB11A500BCD}"/>
              </a:ext>
            </a:extLst>
          </p:cNvPr>
          <p:cNvPicPr>
            <a:picLocks noChangeAspect="1"/>
          </p:cNvPicPr>
          <p:nvPr/>
        </p:nvPicPr>
        <p:blipFill rotWithShape="1">
          <a:blip r:embed="rId2">
            <a:extLst>
              <a:ext uri="{28A0092B-C50C-407E-A947-70E740481C1C}">
                <a14:useLocalDpi xmlns:a14="http://schemas.microsoft.com/office/drawing/2010/main" val="0"/>
              </a:ext>
            </a:extLst>
          </a:blip>
          <a:srcRect l="1590"/>
          <a:stretch/>
        </p:blipFill>
        <p:spPr>
          <a:xfrm>
            <a:off x="4385901" y="490377"/>
            <a:ext cx="7113109" cy="5396926"/>
          </a:xfrm>
          <a:prstGeom prst="rect">
            <a:avLst/>
          </a:prstGeom>
        </p:spPr>
      </p:pic>
    </p:spTree>
    <p:extLst>
      <p:ext uri="{BB962C8B-B14F-4D97-AF65-F5344CB8AC3E}">
        <p14:creationId xmlns:p14="http://schemas.microsoft.com/office/powerpoint/2010/main" val="139814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53A0-ED07-8A3D-C882-15F5C61606E6}"/>
              </a:ext>
            </a:extLst>
          </p:cNvPr>
          <p:cNvSpPr txBox="1">
            <a:spLocks/>
          </p:cNvSpPr>
          <p:nvPr/>
        </p:nvSpPr>
        <p:spPr>
          <a:xfrm>
            <a:off x="0" y="0"/>
            <a:ext cx="12192000"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C5B5A"/>
                </a:solidFill>
                <a:latin typeface="Arial" panose="020B0604020202020204" pitchFamily="34" charset="0"/>
                <a:cs typeface="Arial" panose="020B0604020202020204" pitchFamily="34" charset="0"/>
              </a:rPr>
              <a:t>Estimated total amount of missed Pension Credit uptake in Bury (February 2024)</a:t>
            </a:r>
            <a:endParaRPr lang="en-US" sz="24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26682F2-9938-2338-1FCF-05F0B4DF7290}"/>
              </a:ext>
            </a:extLst>
          </p:cNvPr>
          <p:cNvSpPr txBox="1"/>
          <p:nvPr/>
        </p:nvSpPr>
        <p:spPr>
          <a:xfrm>
            <a:off x="514350" y="6109027"/>
            <a:ext cx="11049000"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 1 (All four categories added.)</a:t>
            </a:r>
          </a:p>
          <a:p>
            <a:pPr marL="171450" indent="-171450">
              <a:buFont typeface="Wingdings" panose="05000000000000000000" pitchFamily="2" charset="2"/>
              <a:buChar char="§"/>
            </a:pPr>
            <a:r>
              <a:rPr lang="en-GB" sz="11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100" dirty="0">
                <a:solidFill>
                  <a:srgbClr val="5C5B5A"/>
                </a:solidFill>
                <a:highlight>
                  <a:srgbClr val="C0C0C0"/>
                </a:highlight>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a:t>
            </a:r>
            <a:r>
              <a:rPr lang="en-GB" sz="1100" dirty="0">
                <a:solidFill>
                  <a:srgbClr val="5C5B5A"/>
                </a:solidFill>
                <a:highlight>
                  <a:srgbClr val="C0C0C0"/>
                </a:highlight>
                <a:latin typeface="Arial" panose="020B0604020202020204" pitchFamily="34" charset="0"/>
                <a:cs typeface="Arial" panose="020B0604020202020204" pitchFamily="34" charset="0"/>
              </a:rPr>
              <a:t>series  </a:t>
            </a:r>
            <a:r>
              <a:rPr lang="en-GB" sz="11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5C5B5A"/>
              </a:solidFill>
              <a:highlight>
                <a:srgbClr val="C0C0C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874BD22-512D-0597-B7BA-B4B1098BD764}"/>
              </a:ext>
            </a:extLst>
          </p:cNvPr>
          <p:cNvSpPr txBox="1"/>
          <p:nvPr/>
        </p:nvSpPr>
        <p:spPr>
          <a:xfrm>
            <a:off x="514350" y="4957495"/>
            <a:ext cx="3856008"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document with text on it&#10;&#10;Description automatically generated">
            <a:extLst>
              <a:ext uri="{FF2B5EF4-FFF2-40B4-BE49-F238E27FC236}">
                <a16:creationId xmlns:a16="http://schemas.microsoft.com/office/drawing/2014/main" id="{4D199906-2A22-6E94-31F4-29B43F676DE6}"/>
              </a:ext>
            </a:extLst>
          </p:cNvPr>
          <p:cNvPicPr>
            <a:picLocks noChangeAspect="1"/>
          </p:cNvPicPr>
          <p:nvPr/>
        </p:nvPicPr>
        <p:blipFill rotWithShape="1">
          <a:blip r:embed="rId4">
            <a:extLst>
              <a:ext uri="{28A0092B-C50C-407E-A947-70E740481C1C}">
                <a14:useLocalDpi xmlns:a14="http://schemas.microsoft.com/office/drawing/2010/main" val="0"/>
              </a:ext>
            </a:extLst>
          </a:blip>
          <a:srcRect l="507" t="1420" r="1088" b="1909"/>
          <a:stretch/>
        </p:blipFill>
        <p:spPr>
          <a:xfrm>
            <a:off x="4819650" y="486216"/>
            <a:ext cx="7222824" cy="5058538"/>
          </a:xfrm>
          <a:prstGeom prst="rect">
            <a:avLst/>
          </a:prstGeom>
        </p:spPr>
      </p:pic>
      <p:sp>
        <p:nvSpPr>
          <p:cNvPr id="6" name="TextBox 5">
            <a:extLst>
              <a:ext uri="{FF2B5EF4-FFF2-40B4-BE49-F238E27FC236}">
                <a16:creationId xmlns:a16="http://schemas.microsoft.com/office/drawing/2014/main" id="{873E14C2-7521-9113-CADC-FE36D1BC0FC6}"/>
              </a:ext>
            </a:extLst>
          </p:cNvPr>
          <p:cNvSpPr txBox="1"/>
          <p:nvPr/>
        </p:nvSpPr>
        <p:spPr>
          <a:xfrm>
            <a:off x="514350" y="4490750"/>
            <a:ext cx="3726095" cy="523220"/>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400"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13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5A224F-6529-82F2-BB15-596A773FD294}"/>
              </a:ext>
            </a:extLst>
          </p:cNvPr>
          <p:cNvGraphicFramePr>
            <a:graphicFrameLocks noGrp="1"/>
          </p:cNvGraphicFramePr>
          <p:nvPr/>
        </p:nvGraphicFramePr>
        <p:xfrm>
          <a:off x="6236412" y="1136837"/>
          <a:ext cx="5811396" cy="4584326"/>
        </p:xfrm>
        <a:graphic>
          <a:graphicData uri="http://schemas.openxmlformats.org/drawingml/2006/table">
            <a:tbl>
              <a:tblPr firstRow="1" firstCol="1" bandRow="1"/>
              <a:tblGrid>
                <a:gridCol w="1619309">
                  <a:extLst>
                    <a:ext uri="{9D8B030D-6E8A-4147-A177-3AD203B41FA5}">
                      <a16:colId xmlns:a16="http://schemas.microsoft.com/office/drawing/2014/main" val="1747685505"/>
                    </a:ext>
                  </a:extLst>
                </a:gridCol>
                <a:gridCol w="2171527">
                  <a:extLst>
                    <a:ext uri="{9D8B030D-6E8A-4147-A177-3AD203B41FA5}">
                      <a16:colId xmlns:a16="http://schemas.microsoft.com/office/drawing/2014/main" val="847122229"/>
                    </a:ext>
                  </a:extLst>
                </a:gridCol>
                <a:gridCol w="2020560">
                  <a:extLst>
                    <a:ext uri="{9D8B030D-6E8A-4147-A177-3AD203B41FA5}">
                      <a16:colId xmlns:a16="http://schemas.microsoft.com/office/drawing/2014/main" val="4268740802"/>
                    </a:ext>
                  </a:extLst>
                </a:gridCol>
              </a:tblGrid>
              <a:tr h="399984">
                <a:tc gridSpan="3">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Attendance Allowance estimated take up and unclaimed amounts</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0171" marR="110171" marT="55086" marB="55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84674407"/>
                  </a:ext>
                </a:extLst>
              </a:tr>
              <a:tr h="693151">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 </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Eligible but not claiming (Low take up estimate 68%)</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Amount unclaimed yearly (low take up estimate)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075871"/>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Bolton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3,413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15,917,271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838007"/>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Bury</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2,317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10,944,560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268948"/>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4,038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19,238,198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4746508"/>
                  </a:ext>
                </a:extLst>
              </a:tr>
              <a:tr h="302050">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Oldham</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2,625</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12,268,893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8895605"/>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Rochdale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2,407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11,106,636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49738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Salford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10,617,931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970819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Stockport</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3,826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17,717,153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18430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Tameside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2,630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12,206,873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59655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Trafford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2,443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11,247,231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5281256"/>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Wigan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4,102</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19,330,244</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595690"/>
                  </a:ext>
                </a:extLst>
              </a:tr>
              <a:tr h="470691">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Greater 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30,103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140,594,989</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704008"/>
                  </a:ext>
                </a:extLst>
              </a:tr>
            </a:tbl>
          </a:graphicData>
        </a:graphic>
      </p:graphicFrame>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tooltip="https://policyinpractice.co.uk/wp-content/uploads/unclaimed-attendance-allowance_report-by-policy-in-practice-for-mse_dec23.pdf"/>
              </a:rPr>
              <a:t>Unclaimed-Attendance-Allowance_report-by-Policy-in-Practice-for-MSE_Dec23.pdf (policyinpractice.co.uk)</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5F32B60-FD83-CC38-C7FD-34CA7AAFD536}"/>
              </a:ext>
            </a:extLst>
          </p:cNvPr>
          <p:cNvSpPr txBox="1"/>
          <p:nvPr/>
        </p:nvSpPr>
        <p:spPr>
          <a:xfrm>
            <a:off x="154113" y="1526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spTree>
    <p:extLst>
      <p:ext uri="{BB962C8B-B14F-4D97-AF65-F5344CB8AC3E}">
        <p14:creationId xmlns:p14="http://schemas.microsoft.com/office/powerpoint/2010/main" val="1009648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1532</TotalTime>
  <Words>2780</Words>
  <Application>Microsoft Office PowerPoint</Application>
  <PresentationFormat>Widescreen</PresentationFormat>
  <Paragraphs>162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Pension Credit and Winter Fuel Payments</vt:lpstr>
      <vt:lpstr>PowerPoint Presentation</vt:lpstr>
      <vt:lpstr>PowerPoint Presentation</vt:lpstr>
      <vt:lpstr>Pension Credit - other potential benefits </vt:lpstr>
      <vt:lpstr>Key statistics for Bury (February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Coffey, May</cp:lastModifiedBy>
  <cp:revision>261</cp:revision>
  <dcterms:created xsi:type="dcterms:W3CDTF">2020-10-30T09:24:29Z</dcterms:created>
  <dcterms:modified xsi:type="dcterms:W3CDTF">2024-09-20T09:50:47Z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